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6" r:id="rId5"/>
    <p:sldMasterId id="2147483708" r:id="rId6"/>
    <p:sldMasterId id="2147483726" r:id="rId7"/>
  </p:sldMasterIdLst>
  <p:notesMasterIdLst>
    <p:notesMasterId r:id="rId126"/>
  </p:notesMasterIdLst>
  <p:sldIdLst>
    <p:sldId id="256" r:id="rId8"/>
    <p:sldId id="258" r:id="rId9"/>
    <p:sldId id="323"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421" r:id="rId24"/>
    <p:sldId id="325" r:id="rId25"/>
    <p:sldId id="282" r:id="rId26"/>
    <p:sldId id="394" r:id="rId27"/>
    <p:sldId id="395" r:id="rId28"/>
    <p:sldId id="396" r:id="rId29"/>
    <p:sldId id="397" r:id="rId30"/>
    <p:sldId id="398" r:id="rId31"/>
    <p:sldId id="257" r:id="rId32"/>
    <p:sldId id="272" r:id="rId33"/>
    <p:sldId id="273" r:id="rId34"/>
    <p:sldId id="399" r:id="rId35"/>
    <p:sldId id="400" r:id="rId36"/>
    <p:sldId id="401" r:id="rId37"/>
    <p:sldId id="402" r:id="rId38"/>
    <p:sldId id="403" r:id="rId39"/>
    <p:sldId id="416" r:id="rId40"/>
    <p:sldId id="417" r:id="rId41"/>
    <p:sldId id="418" r:id="rId42"/>
    <p:sldId id="419" r:id="rId43"/>
    <p:sldId id="420" r:id="rId44"/>
    <p:sldId id="405" r:id="rId45"/>
    <p:sldId id="275" r:id="rId46"/>
    <p:sldId id="422" r:id="rId47"/>
    <p:sldId id="423" r:id="rId48"/>
    <p:sldId id="407" r:id="rId49"/>
    <p:sldId id="408" r:id="rId50"/>
    <p:sldId id="410" r:id="rId51"/>
    <p:sldId id="411" r:id="rId52"/>
    <p:sldId id="412" r:id="rId53"/>
    <p:sldId id="413" r:id="rId54"/>
    <p:sldId id="414" r:id="rId55"/>
    <p:sldId id="415" r:id="rId56"/>
    <p:sldId id="362" r:id="rId57"/>
    <p:sldId id="363" r:id="rId58"/>
    <p:sldId id="326"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38" r:id="rId74"/>
    <p:sldId id="439" r:id="rId75"/>
    <p:sldId id="440" r:id="rId76"/>
    <p:sldId id="274" r:id="rId77"/>
    <p:sldId id="441" r:id="rId78"/>
    <p:sldId id="276" r:id="rId79"/>
    <p:sldId id="277" r:id="rId80"/>
    <p:sldId id="278" r:id="rId81"/>
    <p:sldId id="442" r:id="rId82"/>
    <p:sldId id="443" r:id="rId83"/>
    <p:sldId id="444" r:id="rId84"/>
    <p:sldId id="445" r:id="rId85"/>
    <p:sldId id="283" r:id="rId86"/>
    <p:sldId id="446" r:id="rId87"/>
    <p:sldId id="447" r:id="rId88"/>
    <p:sldId id="448" r:id="rId89"/>
    <p:sldId id="449" r:id="rId90"/>
    <p:sldId id="450" r:id="rId91"/>
    <p:sldId id="451" r:id="rId92"/>
    <p:sldId id="452" r:id="rId93"/>
    <p:sldId id="364" r:id="rId94"/>
    <p:sldId id="365" r:id="rId95"/>
    <p:sldId id="366" r:id="rId96"/>
    <p:sldId id="367" r:id="rId97"/>
    <p:sldId id="324" r:id="rId98"/>
    <p:sldId id="297" r:id="rId99"/>
    <p:sldId id="298" r:id="rId100"/>
    <p:sldId id="299" r:id="rId101"/>
    <p:sldId id="300" r:id="rId102"/>
    <p:sldId id="301" r:id="rId103"/>
    <p:sldId id="279" r:id="rId104"/>
    <p:sldId id="302" r:id="rId105"/>
    <p:sldId id="303" r:id="rId106"/>
    <p:sldId id="304" r:id="rId107"/>
    <p:sldId id="305" r:id="rId108"/>
    <p:sldId id="306" r:id="rId109"/>
    <p:sldId id="307" r:id="rId110"/>
    <p:sldId id="308" r:id="rId111"/>
    <p:sldId id="309" r:id="rId112"/>
    <p:sldId id="310" r:id="rId113"/>
    <p:sldId id="311" r:id="rId114"/>
    <p:sldId id="312" r:id="rId115"/>
    <p:sldId id="313" r:id="rId116"/>
    <p:sldId id="314" r:id="rId117"/>
    <p:sldId id="315" r:id="rId118"/>
    <p:sldId id="316" r:id="rId119"/>
    <p:sldId id="317" r:id="rId120"/>
    <p:sldId id="318" r:id="rId121"/>
    <p:sldId id="319" r:id="rId122"/>
    <p:sldId id="320" r:id="rId123"/>
    <p:sldId id="321" r:id="rId124"/>
    <p:sldId id="322"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21"/>
    <p:restoredTop sz="93401"/>
  </p:normalViewPr>
  <p:slideViewPr>
    <p:cSldViewPr snapToGrid="0">
      <p:cViewPr>
        <p:scale>
          <a:sx n="110" d="100"/>
          <a:sy n="110" d="100"/>
        </p:scale>
        <p:origin x="65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5-17T07:15:12.141"/>
    </inkml:context>
    <inkml:brush xml:id="br0">
      <inkml:brushProperty name="width" value="0.04667" units="cm"/>
      <inkml:brushProperty name="height" value="0.04667" units="cm"/>
      <inkml:brushProperty name="fitToCurve" value="1"/>
    </inkml:brush>
  </inkml:definitions>
  <inkml:trace contextRef="#ctx0" brushRef="#br0">260 190 76 0,'0'0'130'15,"0"0"-13"-15,0 0 0 0,-17 0-11 0,17 0 2 16,0 0-8-16,-16 5-6 0,16-5-7 0,-14 5-2 15,4 0-3-15,-2-5 1 0,1 6-7 0,11-6 0 16,-19 7 0-16,12-2-6 0,-5 2-5 0,0 0-3 16,3-2-3-16,-2 2-4 0,4-2-1 0,-2 2-5 15,2 3 3-15,-2-3-8 0,1-3 1 0,2 2-1 16,0 4 1-16,-4-4-5 0,5 4-2 0,4 2 6 16,-7-3 5-16,2 0-2 0,2 5-2 0,1-6-4 15,3-8-5-15,-6 16-1 0,0-1 6 0,6-8 2 16,-2 4-4-16,2-11-3 0,-4 24-4 0,3-17 3 15,-2 4-5-15,3 2-5 0,0 0-1 0,0 0 0 16,0-13-6-16,0 19 2 0,0-8 2 0,0-11-7 16,0 19 4-16,0-7-1 0,0-1 0 15,0-11-4-15,6 16 6 0,-4-6-4 0,0 3 3 0,-2-2-1 16,3-2 1-16,-3-9-6 0,4 22 1 0,1-14 2 16,-2 0 1-16,1 2-5 0,-4 1 1 0,6-4-1 15,0 4-2-15,-4-4-2 0,-2-7-1 0,9 18-3 16,-5-8 2-16,-1-4 1 0,2 4 0 0,-4-2-2 15,2 0 2-15,5-2-1 0,-5 5-3 0,1-1 1 16,1-2-1-16,2 3 0 0,-1-3 1 0,-3 1 0 16,3 0 1-16,6-2 0 0,-5 3-1 0,2 2-2 15,-1-5 0-15,1-1 7 0,-2 5-6 0,7-2 0 16,-6-3 1-16,6 3 2 0,-1-2 17 0,1 0 1 16,-2 3-2-16,3-6 0 0,0 1-4 0,-7 0 6 15,6-3-2-15,1 3-1 0,-2 1-1 0,1-1-5 16,-2 1 2-16,-1-5-2 0,1 3 3 0,3 0-5 15,-6-1 0-15,6 3 1 0,2-4-4 0,-5 0 1 16,2 1 0-16,-2-1 0 0,5-1 4 0,-5 4-1 16,1-5-4-16,4 2 0 0,-7-1 4 0,2-1-1 15,1 0 4-15,5 0-2 0,-3 3 0 0,-1 0-1 16,-2-3 4-16,2 1-7 0,-2-1 1 0,-12 0-4 0,26 0 2 16,-11 0-2-16,0 0 0 0,1 1 0 0,-1-1 1 15,0 0-2-15,0-1 0 0,0 1-1 0,0-1 2 16,1 1 2-16,2 0 1 0,-2 0 1 15,5-3 1-15,-6 3-3 0,4-4 4 0,-4 2 1 0,3 2 11 16,-3-4-2-16,3 3-11 0,-2 0-1 0,2-4-5 16,-4 1 4-16,1 1 0 0,1 0-3 15,-7 2 13-15,3-3-19 0,-12 4 5 0,22-6 5 16,-11 2-7-16,-1 0 2 0,1-2-1 0,1 4 5 0,-12 2-6 16,20-9 0-16,-11 6 0 0,2-1 0 0,-4-2-3 15,2-1-2-15,-9 7 5 0,18-11-5 0,-10 5 6 16,-1 1 4-16,0-2-6 0,2 1-1 15,0-5 2-15,3-1-1 0,-4 6-5 0,1-3 4 0,1-2 2 16,-1 1 4-16,-3 2-6 0,0-2-3 0,0-1 2 16,0 2-8-16,0 1 6 0,-2-3 1 0,1-1 2 15,1 3 1-15,0 2 4 0,-3-6-6 0,1 2-1 16,2 5 3-16,-4-5-3 0,4-1 2 0,-2 3-4 16,-1-1 2-16,-1-1-3 0,-2 11 4 0,3-19-3 15,-3 10 3-15,1-5-9 0,5 3 8 0,-6 1 1 16,0 10-2-16,0-24-9 0,2 13 6 0,-5 0 1 15,3-6 4-15,-3 1-4 0,3 16-2 0,-2-22 9 16,1 6-2-16,2 4-1 0,-5 1 1 0,2 1 5 16,2 10-7-16,0-24-2 0,-3 9 5 0,0 8-4 15,0-7-2-15,-1 2 7 0,4 12 0 0,-6-23-4 16,3 16-4-16,-2-1-1 0,1-1 6 0,1-1-4 16,-3 2 1-16,6 8 0 0,-9-17 0 0,6 11-2 15,-3-5 0-15,6 11 3 0,-9-14-2 0,3 4-4 16,6 10 1-16,-7-14 4 0,2 7-4 0,5 7 2 15,-13-11 3-15,10 5 1 0,-5-1 0 0,8 7-3 16,-10-11 0-16,4 4 1 0,6 7-3 0,-14-7 4 0,7 1 0 16,7 6-2-16,-12-11 2 0,5 4 2 0,7 7-7 15,-14-8 9-15,8 3-5 0,6 5 4 16,-15-11-4-16,8 6 4 0,-1 1-1 0,8 4-2 16,-13-9-2-16,3 5 0 0,10 4 1 0,-9-11-4 15,1 5 3-15,8 6 1 0,-16-8 0 0,10 5 4 0,6 3-2 16,-15-7-3-16,15 7-1 0,-14-7 2 0,7 3 0 15,7 4-1-15,-13-3 3 0,13 3 0 16,-14-7 1-16,14 7-2 0,-16-4-6 0,16 4 2 16,-14-3 1-16,14 3 4 0,-13-3-1 0,13 3-8 0,-9-5 11 15,9 5-3-15,-13-6-3 0,13 6 0 16,-14-1 9-16,14 1-8 0,-12-4 4 0,12 4-2 16,-13-2 5-16,13 2-5 0,-12-7 2 0,12 7-1 15,-14-3-2-15,14 3-1 0,-10-3 10 0,10 3-10 0,-16-1-5 16,7-3 2-16,9 4 13 0,-18-6-15 0,9 5 6 15,9 1-1-15,-17-4-1 0,17 4 3 16,-18-2-3-16,18 2 9 0,-13-4-9 0,13 4 2 16,-16-1 0-16,16 1 2 0,-14-2-4 0,14 2 3 0,-15 0-3 15,15 0 7-15,-13-3 4 0,13 3-13 0,0 0-2 16,-23-1 7-16,23 1 2 0,-10 0-2 0,10 0 2 16,0 0-4-16,-15 0-1 0,15 0 1 0,-12-4-2 15,12 4 7-15,0 0-3 0,-21 2 0 0,21-2 0 16,-13 0-1-16,13 0 5 0,-19 2-2 0,19-2-3 15,-12 1-3-15,12-1 4 0,-15 0-5 0,15 0 5 16,-17 3-1-16,17-3 1 0,-15 0 3 0,15 0-3 16,-13 0-3-16,13 0 10 0,-15 2-13 0,15-2 5 15,-12 1 3-15,12-1-3 0,-15 4 3 0,15-4 1 16,-12 0 7-16,12 0-14 0,-13 2 4 0,13-2-4 16,0 0 1-16,-21 1 12 0,21-1-14 0,-12 3 1 15,12-3 0-15,-16 1 1 0,16-1 2 0,-12 2-1 16,12-2-4-16,-14 2 0 0,14-2 5 0,-13 2-2 15,13-2-2-15,-12 1 0 0,12-1 8 0,-12 6-3 16,12-6 1-16,-12 4-3 0,12-4-2 0,0 0 4 16,-16 1-1-16,16-1 3 0,-12 6-3 0,12-6 1 15,-11 2-3-15,11-2 1 0,-9 5 1 0,9-5 3 16,-10 6 2-16,10-6-4 0,-9 5-7 0,9-5 6 16,-12 6 0-16,12-6 4 0,-10 4-2 0,10-4-5 15,-12 7 3-15,12-7 3 0,-12 7 9 0,12-7-15 16,-12 6 2-16,12-6 1 0,-9 4 10 0,9-4-13 0,-15 4 2 15,10 2-2-15,5-6 5 0,-12 8-1 16,12-8-2-16,-8 5 4 0,0-2-5 0,8-3 0 16,-12 6 4-16,12-6-4 0,-13 6 2 0,13-6 4 15,-6 4 0-15,6-4-5 0,0 0 2 0,-14 7 0 16,14-7-2-16,-9 5 2 0,9-5 0 0,-12 7-1 16,12-7 1-16,-10 6 0 0,10-6-3 0,-7 3 5 15,7-3-4-15,-8 8 0 0,8-8 9 0,0 0-7 16,-9 3 9-16,9-3-9 0,0 0 1 0,-6 7-1 15,6-7 2-15,0 0-3 0,0 0-1 0,-10 4 0 0,10-4 2 16,0 0-3-16,0 0 0 0,0 0 3 16,-9 7-1-16,9-7 1 0,0 0 1 0,0 0 0 15,0 0 4-15,-5 10-2 0,5-10-1 0,0 0-17 16,0 0-36-16,0 0-48 0,5 20-56 0,-5-20-81 0,-6 6-114 16,6-6-180-16,0 0-573 0,-24 11 253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5-17T07:15:23.790"/>
    </inkml:context>
    <inkml:brush xml:id="br0">
      <inkml:brushProperty name="width" value="0.04667" units="cm"/>
      <inkml:brushProperty name="height" value="0.04667" units="cm"/>
      <inkml:brushProperty name="fitToCurve" value="1"/>
    </inkml:brush>
  </inkml:definitions>
  <inkml:trace contextRef="#ctx0" brushRef="#br0">0 597 45 0,'0'0'62'0,"0"0"-9"0,0 0-6 0,0 0-1 0,0 0-1 16,0 0-3-16,0 0-5 0,0 0-3 15,0 0-16-15,0 0 5 0,0 0 0 0,0 0 5 0,0 0-5 16,0 0-2-16,0 0-7 0,0 0-1 0,0 0-1 15,0 0 0-15,0 0 2 0,0 0 8 0,0 0-3 16,0 0 5-16,8 3-1 0,-8-3 3 0,0 0-5 16,0 0 7-16,0 0-4 0,0 0-1 0,0 0 3 15,0 0-2-15,0 0 5 0,0 0-13 0,0 0 0 16,0 0-1-16,0 0 1 0,0 0-1 0,0 0 8 16,0 0-8-16,0 0 8 0,0 0-3 15,0 0 2-15,0 0 9 0,0 0-7 0,0 0 2 0,0 0-3 16,0 0-1-16,0 0 6 0,0 0-9 0,0 0-7 15,0 0 11-15,0 0-4 0,0 0-5 0,0 0 2 16,0 0-7-16,0 0 3 0,0 0-4 0,0 0 7 16,0 0 2-16,0 0 4 0,0 0 4 0,0 0 0 15,0 0 5-15,0 0-2 0,0 0 5 0,0 0 1 16,0 0-2-16,0 0-5 0,0 0 1 0,0 0-2 16,0 0-2-16,0 0-3 0,0 0-2 0,0 0-1 15,0 0-3-15,0 0 2 0,0 0-6 0,0 0 2 16,0 0-6-16,4 8 1 0,-4-8 8 0,0 0-3 15,0 0 3-15,0 0 4 0,0 0 4 0,0 0-3 16,0 0 5-16,0 0-2 0,0 0 3 0,0 0-4 0,0 0 8 16,0 0-5-16,0 0-1 0,0 0 0 15,0 0 8-15,0 0-8 0,0 0-2 0,0 0-1 16,0 0-1-16,0 0 0 0,0 0-6 0,0 0 5 16,0 0-1-16,0 0 0 0,0 0-1 0,0 0 0 0,0 0 1 15,0 0-3-15,0 0 1 0,0 0-5 16,0 0 3-16,0 0-5 0,0 0 7 0,0 0-3 15,0 0 1-15,0 0-6 0,0 0 1 0,0 0 0 16,0 0 1-16,14-12 0 0,-14 12-1 0,0 0-1 0,7-6 0 16,-7 6-4-16,0 0-1 0,0 0 3 0,12-5-1 15,-12 5-6-15,0 0 3 0,8-6 2 0,-8 6 1 16,0 0-3-16,7-7 2 0,-7 7 0 0,0 0-1 16,12-7-1-16,-12 7-2 0,6-6 0 0,-6 6 1 15,0 0-1-15,7-9 2 0,-7 9-9 0,0 0 9 16,9-6-3-16,-9 6 6 0,6-6-6 0,-6 6 3 15,0 0 0-15,11-11-1 0,-11 11-7 0,9-4 8 16,-9 4-3-16,0 0-1 0,7-6-1 0,-7 6 3 16,8-6-2-16,-8 6 3 0,6-7 1 0,-6 7-3 15,0 0-2-15,7-8 1 0,-7 8-1 0,0 0 7 16,16-4-5-16,-16 4 0 0,8-4 2 0,-8 4-1 16,0 0-4-16,9-7 2 0,-9 7 3 0,0 0 0 15,10-5-5-15,-10 5 3 0,8-6 0 0,-8 6-2 16,0 0 1-16,9-5 2 0,-9 5 1 0,0 0-2 15,9-5 2-15,-9 5-1 0,7-5-3 0,-7 5 1 16,0 0 1-16,11-8 2 0,-11 8-2 0,8-3-1 16,-8 3 0-16,0 0 1 0,11-6 3 0,-11 6-3 15,6-7-1-15,-6 7 3 0,0 0-6 0,12-5 2 0,-12 5 2 16,7-8 0-16,-7 8-2 0,8-5 3 16,-8 5-2-16,0 0 0 0,12-5 2 0,-12 5 1 15,0 0-4-15,12-4-1 0,-12 4 1 0,9-4 1 16,-9 4 0-16,7-7 3 0,-7 7-4 0,10-4 2 0,-10 4 0 15,12-8 2-15,-12 8-4 0,9-4 3 16,-9 4-1-16,12-4-1 0,-12 4 1 0,9-8 1 16,-9 8-4-16,12-6 4 0,-12 6 1 0,8-3-5 15,-8 3 3-15,12-4 2 0,-12 4-2 0,11-3 1 0,-11 3 0 16,9-8 0-16,-9 8 0 0,12-7 0 0,-12 7-1 16,8-6-1-16,-8 6-5 0,12-3 7 15,-12 3 1-15,6-6-1 0,-6 6-1 0,0 0 1 16,10-2-1-16,-10 2-2 0,11-3 3 0,-11 3 0 0,9-7-3 15,-9 7 3-15,7-6-3 0,-7 6 5 0,10-5-3 16,-10 5 0-16,0 0 0 0,9-7 3 0,-9 7-2 16,0 0 0-16,14-6-2 0,-14 6 3 0,7-4-1 15,-7 4-3-15,0 0 2 0,12-7 1 0,-12 7 0 16,11-4 1-16,-11 4-3 0,0 0 2 0,10-5-2 16,-10 5 1-16,10-4-1 0,-10 4 0 0,12-5 1 15,-12 5 2-15,9-8-3 0,-9 8 3 0,12-5-5 16,-6 1 4-16,-6 4-1 0,15-9 0 0,-9 5-3 15,-6 4 4-15,17-5-1 0,-9 1 1 0,-8 4-2 16,15-9-3-16,-7 7 6 0,-1-3 1 0,-7 5-2 16,18-4 1-16,-10-1-3 0,-8 5 2 0,15-6 0 15,-8 4 0-15,-7 2 0 0,15-4-3 0,-15 4 0 16,13-7 0-16,-13 7 3 0,11-7 1 0,-11 7-4 16,12-5 2-16,-5 3-2 0,-7 2 2 0,12-7-1 15,-12 7 2-15,0 0 0 0,15-4-1 0,-15 4-2 0,11-6 4 16,-11 6-1-16,14-4 0 0,-14 4-4 0,12-3 4 15,-12 3-1-15,15-6 0 0,-7 2-1 16,-8 4 2-16,16-6-2 0,-16 6 2 0,11-2-4 16,-4-2 2-16,-7 4 0 0,15-3 0 0,-15 3 2 0,10-4-2 15,-10 4 1-15,12-6-3 0,-12 6 2 16,9-1 0-16,-9 1 0 0,0 0 1 0,17-6-1 16,-17 6 1-16,0 0 3 0,13 0-2 0,-13 0 0 15,0 0-2-15,12 0 0 0,-12 0 4 0,0 0-2 0,15-7-1 16,-15 7-3-16,12-3 3 0,-12 3 0 0,10-1 2 15,-10 1-7-15,12-2 3 0,-12 2 4 0,11-4-4 16,-11 4 3-16,15-1 2 0,-15 1-4 0,14 0 1 16,-14 0 2-16,14 0-3 0,-14 0-1 0,12-4 3 15,-12 4 1-15,15-2-2 0,-15 2 0 0,16-4 1 16,-16 4-2-16,15-3 1 0,-6-2 1 0,1 4-1 16,-10 1-1-16,20-5 6 0,-11 5-6 0,3-4 0 15,-12 4 1-15,19-2 6 0,-10 1-2 0,-9 1-3 16,18-4 2-16,-18 4-1 0,16-6-1 0,-7 6 2 15,-9 0-2-15,17-5 2 0,-17 5-2 0,13 0 3 16,-13 0-2-16,17-6-2 0,-17 6 5 0,13-3-6 16,-13 3 0-16,15 0 3 0,-15 0 1 0,15-4-3 15,-15 4 0-15,12 0 3 0,-12 0 0 0,12-2-2 16,-12 2 0-16,13-2 4 0,-13 2-7 0,15-2 6 16,-15 2-2-16,15-3 4 0,-15 3-3 0,13 0-4 15,-13 0 3-15,14-2 1 0,-14 2 0 0,13 0-4 16,-13 0 1-16,15-3 5 0,-15 3-5 0,0 0 1 15,17 0 1-15,-17 0 0 0,11 3 1 0,-11-3-2 16,0 0 1-16,15-3-2 0,-15 3-1 0,14 0 2 16,-14 0-1-16,13 3 2 0,-13-3-2 0,12 0 1 15,-12 0-1-15,18 0 1 0,-18 0-2 0,16 0 5 16,-5-3-2-16,-11 3-2 0,21 0 3 0,-21 0 0 16,16 3 0-16,-16-3 1 0,14-3 0 0,-14 3-2 0,16 3-2 15,-16-3 2-15,15 0 1 0,-15 0 0 0,13 0-1 16,-13 0 3-16,14 2-5 0,-14-2 2 0,13 0 2 15,-13 0-2-15,14-2 1 0,-14 2 2 16,16 0-5-16,-16 0 4 0,15 0 2 0,-6 4-2 0,-9-4 1 16,16 0-2-16,-16 0-4 0,17 3 3 15,-7-3 1-15,-10 0-1 0,19 0-1 0,-19 0 0 0,17-2 0 16,-7 4 0-16,-10-2 1 0,15 0 4 16,-15 0-8-16,18 0 2 0,-10 2 2 0,-8-2-1 0,16 2 0 15,-7 2 1-15,-9-4 0 0,16 0 0 0,-16 0 1 16,15 2-1-16,-4-1 3 0,-11-1-5 15,19 0 2-15,-10 2-2 0,-9-2-1 0,18 4 1 0,-18-4 0 16,13 1-2-16,-4-1 4 0,-9 0 1 0,23 3 1 16,-16-3 1-16,-7 0-2 0,15 3 7 0,-3-1-1 15,-12-2 0-15,16 2 2 0,-5-2 2 0,-11 0-3 16,13 1 1-16,-13-1-1 0,17 3 3 0,-17-3-4 16,16-3-2-16,-16 3-1 0,16 0 0 0,-16 0-2 15,14 3 5-15,-14-3-5 0,13 1 0 0,-13-1 1 16,14 4-3-16,-14-4-2 0,12 2 5 0,-12-2-4 15,12 1 7-15,-12-1-9 0,13 2 0 0,-13-2 3 16,12 3-1-16,-12-3 0 0,13 0 1 0,-13 0-2 16,12 1 1-16,-12-1 0 0,9 6 1 0,-9-6-2 15,18 4 3-15,-10-1-3 0,-8-3 3 0,15 1 0 16,-8 5-1-16,-7-6-2 0,16 4-1 0,-16-4 6 16,14 4-6-16,-7-3 4 0,-7-1 0 0,15 0 2 15,-15 0-2-15,20 0 2 0,-13 1 2 0,3 4 1 16,-1-5-1-16,-9 0 3 0,20 7-2 0,-13-4 1 15,-7-3 2-15,21 3-3 0,-10 1 1 0,-11-4 3 0,16 3-6 16,-4 1 6-16,-2-3-6 0,-10-1 1 0,18 2 4 16,-7 2 0-16,-2-3-2 0,-9-1 0 0,22 5 1 15,-13 0 0-15,-9-5-1 0,15 3-5 16,-5 1 1-16,-2-1 1 0,-8-3-1 0,19 4 0 0,-10-1-3 16,3 4 3-16,-5-5 0 0,5 3 1 0,-4-1-2 15,5 1 0-15,-1-1-1 0,-4 0-2 0,4-1 5 16,-3 1-4-16,1 0-3 0,-3-1 3 0,-7-3-2 15,15 7 3-15,-9-3 2 0,-6-4-6 0,15 3 5 16,-9 1-1-16,-6-4 1 0,11 3-6 0,-11-3 6 16,9 8-7-16,-2-4 2 0,-7-4 5 0,12 6-3 15,-12-6 2-15,9 5 0 0,-9-5-5 0,10 7 5 16,-10-7-4-16,12 5 4 0,-12-5 3 0,11 7 12 16,-5-3 0-16,-6-4 0 0,16 4 1 0,-11 0 0 15,5-1-2-15,-10-3-4 0,13 10 1 0,-5-8 1 16,-8-2-2-16,13 8-6 0,-7-5 3 0,2 2-1 15,-1 1 2-15,-7-6-5 0,12 7 2 0,-12-7 1 16,9 6-6-16,-3-1-3 0,-6-5 6 0,11 6 0 16,-11-6-2-16,8 7-3 0,-8-7 3 0,6 7-2 15,-6-7-2-15,0 0 2 0,11 5 0 16,-7 1 16-16,-4-6-9 0,9 3 4 0,-9-3 2 0,9 4 0 16,-9-4 7-16,0 0 0 0,9 6-2 0,-9-6 8 15,0 0-4-15,9 7-3 0,-9-7 0 0,0 0 3 16,0 0-7-16,0 0 11 0,9 5-8 0,-9-5 2 15,0 0-1-15,0 0 6 0,0 0 1 0,0 0-2 16,0 0 2-16,0 0 6 0,0 0 4 0,6 6-3 16,-6-6-5-16,0 0 12 0,0 0-6 0,0 0 9 15,0 0-2-15,0 0 10 0,0 0-24 0,0 0 3 16,0 0-7-16,0 0 6 0,0 0-7 0,0 0-6 0,0 0-17 16,0 0-32-16,0 0-40 0,-24-29-38 15,15 27-47-15,0-3-57 0,9 5-74 0,-27-2-347 16,10-2-686-16,-1 2 303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5-17T07:15:45.832"/>
    </inkml:context>
    <inkml:brush xml:id="br0">
      <inkml:brushProperty name="width" value="0.04667" units="cm"/>
      <inkml:brushProperty name="height" value="0.04667" units="cm"/>
      <inkml:brushProperty name="fitToCurve" value="1"/>
    </inkml:brush>
  </inkml:definitions>
  <inkml:trace contextRef="#ctx0" brushRef="#br0">5241 40 5 0,'0'0'156'0,"0"0"-8"0,0 0-15 15,0 0 0-15,0 0-4 0,0 0-6 0,0 0-1 16,0 0-10-16,0 0-6 0,0 0-6 0,0 0-22 15,0 0-4-15,0 0 1 0,0 0-8 0,0 0-11 16,0 0-4-16,0 0 0 0,0 0-2 0,-36-3 0 16,36 3 0-16,0 0-1 0,-21 1 2 0,21-1-4 15,-16 6 0-15,16-6-4 0,-18 2 0 0,7 0 1 16,-4 1-4-16,1 1-3 0,0-1 1 0,4 3-5 16,1-2 0-16,-2-3-1 0,1 6 0 0,-1-3-6 15,11-4 2-15,-16 10-5 0,7-5 4 0,2 0-6 16,7-5-2-16,-14 10-1 0,8-6 2 0,6-4-4 15,-9 8 1-15,9-8-2 0,-9 6-4 0,9-6 4 16,-9 9-3-16,9-9-3 0,-4 8 2 0,4-8-3 16,0 0 9-16,-6 11-9 0,6-11-2 0,0 0-2 15,-5 7 1-15,5-7 3 0,0 0-5 0,0 0 4 0,6 14 3 16,-6-14-4-16,0 0 1 0,8 10-5 16,-8-10 6-16,6 5-2 0,-6-5 0 0,9 6-5 15,-9-6 4-15,10 2 2 0,-10-2-5 0,0 0 2 16,14 5 2-16,-14-5-4 0,13 0-1 0,-13 0 3 0,9 3-3 15,-9-3 2-15,12 3 2 0,-12-3-3 0,15 1 0 16,-15-1 0-16,13 3 0 0,-13-3 1 0,14 0 0 16,-14 0-4-16,16 0 2 0,-16 0-1 0,12 4-1 15,-12-4 2-15,0 0 0 0,15-1-3 16,-15 1 3-16,12 0-3 0,-12 0 2 0,0 0 0 0,16 1 1 16,-16-1-1-16,12 3 3 0,-12-3-4 0,12 1 1 15,-12-1 0-15,11 2-2 0,-11-2 1 0,16 4 0 16,-16-4 0-16,15 0 2 0,-9 3-2 0,-6-3 3 15,18 4 3-15,-11-3-2 0,-7-1-1 0,15 0 2 16,-15 0-2-16,15 5 3 0,-5 0-4 0,-10-5 2 16,15 0-3-16,-4 2-3 0,-4 3 2 0,-7-5-1 15,11 2 1-15,-11-2 2 0,12 5-2 0,-12-5-3 16,7 10 5-16,-7-10-3 0,6 7-4 0,-6-7 5 16,5 7-2-16,-5-7 2 0,3 11-2 0,-3-11 5 15,4 10 1-15,-4-10-4 0,-1 14 1 0,1-14 2 16,0 13-2-16,0-13-1 0,0 11 3 0,0-11-2 15,0 0-1-15,-5 18-2 0,2-8 3 0,3-10 3 0,-4 10-3 16,4-10-1-16,-5 11-1 0,5-11 5 0,-4 15 3 16,4-15-4-16,-6 10-2 0,6-10 1 15,-9 11 3-15,4-7 5 0,5-4 3 0,-6 8 4 16,6-8-6-16,-10 7 11 0,10-7-7 0,-9 5 3 0,9-5 3 16,-14 4-2-16,14-4-2 0,-11 2 1 15,11-2 5-15,0 0-10 0,-21 0 2 0,21 0-2 0,-18-2 6 16,18 2-9-16,-17-5-2 0,17 5 1 15,-16-4-2-15,7 1 1 0,9 3 0 0,-18-3-1 0,18 3 4 16,-15-3-6-16,15 3-1 0,-15-6 1 0,3 4-1 16,12 2-3-16,-19-3 0 0,10-2 0 0,9 5 3 15,-13-1 0-15,2-4 0 0,11 5-2 0,-15-6 3 16,15 6 2-16,0 0-4 0,-16 0 3 0,16 0-1 16,-8-4-2-16,8 4-1 0,0 0-8 0,-7-8-6 15,7 8-7-15,0 0-8 0,0 0-6 0,0-13-8 16,0 13-10-16,0 0-16 0,0 0-11 0,0 0-18 15,0 0-12-15,12-10-12 0,-12 10-17 0,0 0-23 16,15-3-36-16,-15 3-153 0,0 0-380 0,19 3 169 16</inkml:trace>
  <inkml:trace contextRef="#ctx0" brushRef="#br0" timeOffset="-20058.23">4558 230 79 0,'0'0'107'15,"0"0"1"-15,0 0-20 0,0 0 0 0,0 0-6 16,0 0 0-16,0 0-1 0,0 0-9 0,0 0 3 16,0 0-1-16,0 0 1 0,0 0 2 0,0 0-6 15,0-15 1-15,0 15 0 0,0 0-1 0,0 0-6 16,0 0 7-16,0 0-7 0,0 0 2 0,0 0-1 16,0 0 2-16,-3-14-1 0,3 14-4 0,0 0 2 15,0 0 1-15,0 0 2 0,0 0-2 0,0 0 4 16,0 0-3-16,0 0-6 0,0 0 4 0,0 0-3 15,0 0-8-15,0 0 2 0,0 0 0 0,0 0-9 16,-6-7-2-16,6 7-2 0,0 0-5 0,0 0-1 16,0 0-9-16,0 0 3 0,0 0-7 0,0 0 4 15,0 0-9-15,0 0-6 0,0 0 3 0,0 0-4 16,0 0-4-16,0 0 3 0,0 0-3 0,0 0-2 16,0 0-3-16,0 0 5 0,0 0-2 0,0 0-2 15,0 0-1-15,0 0 6 0,0 0-6 0,0 0 2 16,0 0 0-16,0 0 4 0,0 0-1 0,0 0 2 15,0 0-1-15,0 0-2 0,16 25 0 0,-16-25-3 16,8 7 8-16,-8-7-9 0,6 5 0 0,-6-5 2 16,6 10-1-16,-6-10-1 0,7 9 3 0,-6-2-1 15,-1-7-1-15,6 11 1 0,-1-5 1 0,-5-6-1 16,7 10 0-16,-7-10 3 0,0 0-4 0,8 12-2 0,-8-12-2 16,6 7 4-16,-6-7 1 0,1 11 0 0,-1-11-1 15,6 9 0-15,-6-9 1 0,6 6 1 0,-6-6 0 16,6 9 17-16,-6-9-11 0,6 13 2 0,-6-13-3 15,5 11 3-15,-1-5-2 0,-4-6 0 0,8 9-5 16,-8-9 5-16,7 13-4 0,-2-10 3 0,-5-3-3 16,7 10 1-16,-7-10 1 0,9 8-4 15,-9-8 0-15,6 11 0 0,-2-5 1 0,-4-6 0 0,0 0-2 16,8 11-7-16,-8-11 9 0,4 6-2 16,-4-6-1-16,0 0 3 0,6 8-5 0,-6-8 0 0,0 0 1 15,0 0 7-15,8 7-11 0,-8-7 7 0,0 0-6 16,7 5 0-16,-7-5 0 0,0 0 12 0,0 0-12 15,0 0 2-15,6 7-2 0,-6-7 3 0,0 0-5 16,0 0 5-16,0 0-1 0,0 0-1 0,6 7 3 16,-6-7-1-16,0 0 12 0,0 0-4 0,0 0 0 15,0 0 3-15,0 0 3 0,0 0-1 0,0 0-2 16,0 0-2-16,0 0 2 0,0 0 0 0,0 0 0 16,0 0-5-16,0 0 3 0,0 0-4 0,0 0 3 15,0 0-6-15,0 0 1 0,0 0 0 0,2 11-8 16,-2-11 7-16,0 0 2 0,0 0-10 0,0 0 4 15,0 0 0-15,0 0 2 0,0 0 1 0,0 0-1 16,0 0 2-16,0 0-2 0,0 0-3 0,0 0-2 0,0 0 3 16,0 0 1-1,0 0-2-15,0 0 5 0,0 0-1 0,-27 5 0 0,19-2-4 0,8-3 2 16,-19 5 8-16,7-5-7 0,3 4-1 0,9-4 8 0,-19 7-17 16,5-3 9-16,2-1-6 0,2-2 3 0,1 4 4 15,0-2-3-15,-2 1-4 0,3 2 3 16,-3-1-4-16,2-1 1 0,2 0 1 0,-4 3 4 15,2 0-4-15,2-2 3 0,-2 2 1 0,4-1 1 0,-4 3-5 16,2-3 3-16,7-6 1 0,-12 16 0 0,9-11-3 16,3-5 4-16,-12 13-3 0,9-6 4 0,-3 1-3 15,0 0 0-15,6-8 3 0,-10 16 1 0,4-13-3 16,6-3-27-16,-9 12-6 0,4-5-41 0,-2 2-51 16,-2-6-67-16,9-3-84 0,-18 6-244 0,11-5-561 15,7-1 249-15</inkml:trace>
  <inkml:trace contextRef="#ctx0" brushRef="#br0" timeOffset="-1609.82">4819 540 16 0,'0'0'96'0,"0"0"-7"0,0 0 0 0,0 0-11 0,0 0-9 0,0 0-5 16,0 0 6-16,0 0-5 0,0 0-5 0,0 0-21 16,0 0 19-16,0 0 2 0,0 0-10 0,0 0-3 15,0 0 6-15,0 0-9 0,0 0 6 0,0 0-6 16,0 0 6-16,0 0-5 0,0 0 7 0,0 0 0 0,0 0-4 15,0 0-5-15,0 0-1 0,0 0-6 16,0 0-2-16,0 0-6 0,0 0 0 0,0 0 0 16,0 0-6-16,0 0-4 0,0 0 0 0,0 0 3 15,0 0 0-15,0 0 4 0,0 0-1 0,0 0-3 16,0 0 5-16,0 0 3 0,0 0-4 0,0 0 4 16,0 0-4-16,0 24-6 0,0-24-5 0,1 10 4 15,-1-10 1-15,5 11-2 0,-2-2-2 0,-3-9-1 16,4 9 0-16,-4-9 0 0,6 13-1 0,-1-6-4 0,-5-7 6 15,4 10 1-15,-4-10-1 0,6 11 4 0,-6-11 0 16,6 11-5-16,-6-11 4 0,10 7 3 16,-2-1 1-16,-2-1 1 0,1 1-3 0,2 1-2 15,5-5 3-15,-1 5-6 0,-5-3-4 0,3 1 1 0,0-3 2 16,-4 3-3-16,7-2-2 0,-1 1 2 0,1-1 0 16,1-2-2-16,-4 5-1 0,4-5-2 0,-1 0 2 15,2 4-5-15,-5-5 2 0,-1 2-3 0,-10-2 3 16,21 0-2-16,-9 2-4 0,-2 0 5 0,-10-2 3 15,26 1-4-15,-16-1 1 0,1 2-2 0,-11-2 1 16,22 0-3-16,-7 0 1 0,-6 0 5 0,9 1 2 16,-18-1 2-16,27-1 4 0,-10-1-3 0,-3 2 14 15,1 0-2-15,0-1-4 0,3 1 4 0,-5-2-2 16,2 2-6-16,-2 0 0 0,-13 0-2 0,24 0-4 16,-9 2 0-16,-3-2-1 0,0 0-1 0,-12 0 1 15,21 0-1-15,-12 0-3 0,-9 0 5 0,19 1-6 16,-7 1 3-16,-12-2-1 0,20 0 1 0,-9 2-1 15,0-2-2-15,1 3 0 0,-12-3-2 0,21-3 8 16,-11 6-6-16,7-3-1 0,-6 1-1 0,-11-1 2 16,26 0-1-16,-13 0-1 0,2-4 2 0,-1 4-3 15,-1-2 2-15,6-1 0 0,-4 3-1 0,3-4-1 16,0 2 1-16,-3-2 1 0,0 2 8 0,1-2 6 16,-2 0 5-16,-4 2 0 0,4 0-2 0,-1-4-1 15,-3 5 0-15,-10 1 0 0,21-6-3 0,-10-1 1 16,-2 5 1-16,-9 2-1 0,19-7-7 0,-10 2 1 0,-9 5-3 15,19-7 1-15,-8 4 1 0,2-2-1 16,-4-1 0-16,-1 1 2 0,-8 5 1 0,13-12 1 16,-4 7 0-16,-1-4-5 0,-1 4 3 0,0-1-4 15,-1-4 1-15,0 3 0 0,-6 7-2 0,11-14 2 16,-7 8-5-16,-4 6 2 0,8-14-2 0,-2 3 1 16,0 5 1-16,-2-1 0 0,4-1-4 0,-8 8 5 15,7-16-1-15,-1 7-4 0,0 0-1 0,-3 0 4 16,-3 9-2-16,7-18-1 0,-2 7-1 0,-2 3 3 15,1-3 1-15,1 4 1 0,-2-9-5 0,1 7 3 0,-2-2-3 16,-1-1 1-16,8-2-1 0,-7 5 0 0,-2 9 0 16,1-17 3-16,1 6-2 0,-2 11 1 15,3-20-1-15,-2 9-1 0,-1 4 2 0,0 7-1 16,0-20-2-16,0 10 2 0,0 10-1 0,-1-18-1 0,-4 7-2 16,2 4 4-16,3 7-2 0,-6-21 2 15,2 11 1-15,1 3 4 0,0-4-9 0,3 11 5 16,-8-18-1-16,7 8 0 0,1 10 0 0,-5-18-2 0,4 5 2 15,-4 6 2-15,5 7-4 0,-1-18 1 0,0 10-2 16,-4-1-1-16,5 9 0 0,-3-18 4 0,3 18 0 16,-4-18-3-16,2 6 3 0,-2 5 0 0,4 7-1 15,-6-18-2-15,6 11 0 0,0 7 1 0,-8-17 3 16,5 10-4-16,3 7 5 0,-9-15-4 0,6 8 0 16,-3-2 1-16,0 0 0 0,-1 2-1 15,-1 1-1-15,8 6 0 0,-16-11 3 0,6 2 0 0,4 4-3 16,-2-1 3-16,-1-2-4 0,9 8 3 0,-16-10 1 15,8 6-3-15,-2-3 2 0,10 7 0 0,-16-6 0 16,7-1 1-16,9 7-1 0,-15-9-2 0,6 7 2 16,9 2-2-16,-17-8 2 0,13 3 5 0,4 5-5 15,-17-9 1-15,8 7-4 0,-1-3 0 0,10 5 4 16,-19-5-2-16,11 1 4 0,8 4-3 0,-21-3-1 16,12 2 1-16,9 1-2 0,-22-8 1 0,13 8 1 15,9 0-3-15,-21-3 2 0,21 3 1 0,-19 0 1 16,8-2 4-16,-4 2-8 0,15 0 5 0,-20 0-2 15,8 0-2-15,12 0 3 0,-26 0-2 0,16 0 1 16,-4 0 2-16,-2-4 0 0,16 4-2 0,-21-1 2 16,9 1-5-16,12 0 6 0,-21 1-2 0,9-1-2 15,12 0 2-15,-21 4-2 0,7-4 1 0,3 0 3 16,-2 2-2-16,13-2 1 0,-23 1 0 0,14 1-1 16,9-2-1-16,-23 0 2 0,11 1-1 0,12-1-1 15,-20 1 2-15,11 2-4 0,9-3 2 0,-21 3 3 16,9-3-3-16,12 0 0 0,-22 1 1 0,10-1-2 15,12 0 1-15,-18 2 2 0,9-1 1 0,9-1-1 16,-18 3 2-16,18-3-1 0,-19 0 2 0,19 0-1 16,-16 1 1-16,16-1 2 0,-17 3-2 0,17-3 0 15,-15 1 1-15,15-1 0 0,-13 1 1 0,13-1 0 16,-18 5 2-16,18-5-4 0,-13 0-2 0,13 0 0 16,-17 2 2-16,10 1 0 0,7-3 1 0,-17 1-1 15,17-1 1-15,-15 1-5 0,15-1 2 0,-12 6-1 0,12-6 0 16,-13 3 1-16,13-3-3 0,-12 5 2 0,12-5-2 15,-15 4 5-15,8-3-1 0,7-1-4 16,-18 5 2-16,18-5 6 0,-11 4-7 0,11-4 3 16,-13 7-3-16,4-5-1 0,9-2 2 0,-13 3 1 0,13-3-2 15,-14 5 1-15,14-5 1 0,-7 5-3 0,7-5-1 16,-14 5 3-16,14-5 1 0,-12 6 0 16,12-6-4-16,-10 9-1 0,10-9 4 0,-12 7 0 15,8-3 0-15,4-4-1 0,-11 9 1 0,11-9-5 16,-9 7 4-16,9-7 0 0,-9 5-1 0,9-5 1 0,-4 10-1 15,4-10 1-15,-9 7 0 0,3-1 1 0,6-6 2 16,-9 9-2-16,3-4 2 0,6-5-1 0,-11 15 0 16,8-12-4-16,3-3 0 0,-10 11 3 15,7-5 1-15,3-6-1 0,-10 11 1 0,7-5-2 0,-3 1 0 16,6-7 0-16,-6 11 2 0,1-4-3 0,5-7 5 16,-7 13 0-16,5-6 1 0,2-7-5 15,-7 11 3-15,7-11-4 0,-6 13 4 0,4-6-3 16,2-7 1-16,-9 12 1 0,9-12 6 0,-3 12-9 0,3-12 2 15,-4 15 1-15,1-8 4 0,3-7 0 0,-5 11-3 16,5-11-3-16,-1 12 5 0,1-12-2 0,-6 12 1 16,6-12 0-16,-1 16-3 0,1-16 0 0,-3 13 2 15,3-13-1-15,-2 18 1 0,1-11-2 16,1-7 3-16,-3 12-3 0,3-12 2 0,0 15 0 0,0-15-1 16,-2 11 0-16,2-11 1 0,0 0-3 0,-1 19 6 15,1-19-3-15,0 11 3 0,0-11-4 0,0 0 1 16,0 11 1-16,0-11-2 0,-2 18-1 15,2-18 4-15,0 11 0 0,0-11-1 0,0 15-2 16,0-15 2-16,-3 13-2 0,3-13 0 0,3 14 0 0,-3-14-2 16,-3 12-1-16,3-12 4 0,-1 16 1 0,1-16 2 15,-2 14 0-15,2-14-3 0,-3 13 0 0,3-13-1 16,0 17-2-16,0-17 9 0,-1 14-9 0,2-4 4 16,-1-10-2-16,3 15 1 0,-3-15-2 0,2 17-1 15,-2-17 5-15,0 17-2 0,1-10 0 0,-1-7 1 16,0 17-4-16,3-9 4 0,-3-8 1 0,3 15-2 15,-3-6 0-15,6-1 2 0,-6-8-13 0,2 17-15 16,-2-9-29-16,0-8-44 0,3 19-41 0,-2-8-57 16,0-3-79-16,-1-8-176 0,5 17-487 0,-2-10 215 15</inkml:trace>
  <inkml:trace contextRef="#ctx0" brushRef="#br0" timeOffset="1147.52">5451 498 86 0,'16'0'171'0,"-16"0"-12"0,0 0-7 16,17 0-10-16,-17 0-14 0,0 0-9 0,19-2-10 15,-19 2-7-15,14 0-14 0,-14 0-10 0,18 5-5 16,-18-5-12-16,13 0-3 0,-13 0-5 0,13 2-5 15,-13-2-11-15,14 4-3 0,-14-4-11 0,12 5-14 16,-12-5-19-16,9 2-13 0,-9-2-19 0,13 1-27 16,-13-1-20-16,0 0-43 0,14 0-96 0,-14 0-246 15,0 0 108-15</inkml:trace>
  <inkml:trace contextRef="#ctx0" brushRef="#br0" timeOffset="760.28">5579 247 129 0,'0'0'172'16,"0"0"-21"-16,0 0-7 0,0 0-11 0,0 0-8 0,0 0-14 15,0 0-8-15,0 0-9 0,0 0-6 0,0 0-7 16,0 0-1-16,0 0 4 0,0 0-1 0,0 0-6 15,0 0-2-15,0 0 3 0,0 0-6 0,0 0-1 16,0 0-3-16,0 0 2 0,-12 31-7 0,12-31 2 16,2 14-4-16,-2-14-2 0,1 14-3 0,-1-14-4 15,5 14 0-15,-5-4-2 0,0-10-8 0,4 18 1 16,-1-10-3-16,-3-8-5 0,2 16-3 0,2-4-6 16,-2-3-1-16,1 2-3 0,-2 0-1 0,1-3 0 15,1 3-2-15,-2 0-3 0,-1-11-2 0,3 15-3 16,0-5 0-16,-3-10 1 0,2 14-4 0,-2-14 0 15,1 12 0-15,-1-12 1 0,0 16-2 0,3-9 0 16,-3-7-1-16,0 11 2 0,0-11-4 0,2 13 2 16,-2-13-1-16,0 0 3 0,1 15-2 0,-1-15-1 15,0 0-2-15,2 14 7 0,-2-14-5 0,0 0-2 16,3 11 2-16,-3-11 15 0,0 0-1 0,1 11-3 16,-1-11 2-16,0 0-3 0,6 6-4 0,-6-6 1 15,0 0-4-15,3 9-7 0,-3-9-9 0,0 0-9 16,10 7-7-16,-10-7-11 0,9 4-5 0,-9-4-21 15,9 5-9-15,-9-5-14 0,9 2-9 0,-9-2-13 16,0 0-13-16,9 6-21 0,-9-6-14 0,0 0-18 0,12 4-171 16,-12-4-371-16,0 0 164 0</inkml:trace>
  <inkml:trace contextRef="#ctx0" brushRef="#br0" timeOffset="1452.18">5772 501 148 0,'0'0'187'0,"15"0"-14"16,-15 0-9-16,0 0-13 0,18-5-7 0,-18 5-9 15,14 0-10-15,-14 0-12 0,21-1-10 0,-10 1-10 16,-11 0-8-16,18-1-8 0,-6 1-7 0,-12 0-11 16,20-4-3-16,-12 2-5 0,-8 2-7 0,18 2-4 15,-18-2-5-15,13-3-3 0,-13 3-9 0,14-3-10 16,-14 3-14-16,0 0-15 0,12-3-9 0,-12 3-19 16,0 0-21-16,0 0-12 0,13-4-20 0,-13 4-21 15,0 0-44-15,0 0-91 0,0 0-274 0,0 0 122 16</inkml:trace>
  <inkml:trace contextRef="#ctx0" brushRef="#br0" timeOffset="1782.32">5833 356 129 0,'0'0'208'0,"0"0"-22"0,0 0-18 0,0 0-18 16,0 0-15-16,0 0-13 0,0 0-7 0,0 0-6 16,0 0-8-16,0 0 2 0,0 0-5 0,0 0-2 15,0 35-1-15,0-35-4 0,0 16-1 0,0-6-3 0,0-10-3 16,0 24-5-16,1-13-4 0,1-3-6 16,2 2-3-16,-4 1-2 0,2-1-1 0,-2-10-8 15,4 21-4-15,1-11-7 0,-4-2-4 0,-1-8-1 16,3 17-4-16,2-11-3 0,-5-6-4 0,1 14-1 15,-1-14-2-15,6 12-4 0,-6-12 0 0,5 13-6 0,-5-6-2 16,0-7-14-16,3 10-20 0,-3-10-20 16,4 9-17-16,-4-9-19 0,0 0-26 0,0 0-22 15,0 13-23-15,0-13-37 0,0 0-194 0,0 0-410 0,0 0 182 16</inkml:trace>
  <inkml:trace contextRef="#ctx0" brushRef="#br0" timeOffset="2032.05">6054 380 224 0,'0'0'228'0,"6"-7"-19"0,-6 7-12 0,0 0-12 0,0 0-6 15,14 0-16-15,-14 0-7 0,0 0-13 0,12 9-7 16,-12-9-11-16,8 10-7 0,-4-3-12 0,-1 2-7 15,2 4-11-15,-4-3-7 0,2 0-9 16,-1 4-8-16,-1 1-3 0,-1 3-6 0,3-1-1 16,-3 5-21-16,0-4-33 0,-6 5-37 0,3-1-52 0,-4 2-55 15,1-4-84-15,-2-2-152 0,1-2-412 0,2-1 183 16</inkml:trace>
  <inkml:trace contextRef="#ctx0" brushRef="#br0" timeOffset="3754.51">6067 431 117 0,'0'0'156'0,"0"0"-6"0,6-20-11 16,-6 20-6-16,0 0-12 0,0 0-5 0,1-14-9 15,-1 14 2-15,0 0-5 0,5-10 0 0,-5 10 0 16,0 0 3-16,1-10-1 0,-1 10 0 0,0 0-7 15,-1-15 2-15,1 15-1 0,0 0-5 0,0 0 3 16,0-11-9-16,0 11-5 0,0 0 2 0,0 0-1 16,0 0-7-16,0 0 0 0,1-14-5 0,-1 14-8 15,0 0-6-15,0 0-10 0,0 0 2 0,0 0-7 16,0 0-9-16,0 0-2 0,0 0-6 0,0 0 0 16,0 0-1-16,0 0-2 0,0 0-1 0,0 0 0 15,20 21-3-15,-16-14-1 0,-4-7-5 0,6 14 3 16,-4-6-4-16,-1 2-2 0,-1-10 1 0,5 17-3 0,-5-9-1 15,1 3 0-15,-1-11 0 0,5 19-6 0,-4-12 11 16,-1 4-10-16,0-11-3 0,0 14 6 0,0-14-3 16,0 17 1-16,0-17-1 0,0 17 3 15,0-17 0-15,-1 12-3 0,1-12 3 0,1 15-2 0,-1-15 3 16,-1 12-1-16,1-12-1 0,3 11-2 0,-3-11-1 16,0 0 0-16,0 11 3 0,0-11 0 0,0 0-1 15,3 11 3-15,-3-11-2 0,0 0 1 16,3 10 8-16,-3-10-10 0,0 0 0 0,0 0-2 0,4 7 3 15,-4-7 1-15,0 0 0 0,0 0-2 0,0 0 3 16,0 0-2-16,0 0 16 0,0 0-17 16,0 0 1-16,0 0 10 0,0 0-13 0,0 0-2 15,0 0 4-15,0 0-3 0,0 0 2 0,8-29-2 0,-8 29 2 16,0-14-3-16,0 14 14 0,1-15-17 0,1 4 1 16,-2 11 3-16,3-19 1 0,-3 19-5 0,0-16 2 15,0 16 1-15,-3-15-1 0,1 4-1 0,2 11 1 16,-1-13 2-16,1 13-4 0,0 0 4 0,0-18-2 15,0 18 4-15,-5-7-8 0,5 7 9 0,0 0-5 16,0-18-2-16,0 18 2 0,0 0-2 0,-3-11 2 16,3 11 2-16,0 0-7 0,-6-11 5 0,6 11-3 0,0 0 0 15,0 0 4-15,0 0 0 0,-1-9 1 16,1 9-4-16,0 0-1 0,0 0 2 0,0 0-1 16,0 0 2-16,0 0-2 0,0 0-1 0,0 0-1 15,0 0-1-15,0 0 0 0,0 0 2 0,0 0-4 0,0 0 4 16,0 0-1-16,0 0 2 0,0 0 1 15,0 0 5-15,0 0 1 0,0 0 11 0,-9 31-8 16,9-31-2-16,0 14 3 0,-2-3-3 0,1 0 0 16,1-11 0-16,0 22 2 0,-2-11-2 0,-1 0-1 0,3-11 8 15,-1 20-10-15,-1-11 6 0,-1 4 2 0,3-13-2 16,-1 15 1-16,1-15 4 0,0 16-1 0,1-7 0 16,-1-9-9-16,0 0 8 0,-3 19-4 15,3-19-3-15,0 0 3 0,0 12 1 0,0-12 1 0,0 0-3 16,0 0 2-16,0 0 1 0,-4 9-3 15,4-9 0-15,0 0-14 0,0 0-25 0,0 0-34 16,0 0-42-16,0 0-57 0,0 0-73 0,0 0-302 0,0 0-585 16,0 0 259-16</inkml:trace>
  <inkml:trace contextRef="#ctx0" brushRef="#br0" timeOffset="7048.3">8732 247 72 0,'0'0'222'15,"0"0"-16"-15,2-11-14 0,-2 11-21 0,0 0-12 16,0 0-15-16,6-10-12 0,-6 10-10 0,0 0-13 15,0 0-5-15,0 0-8 0,0 0-2 0,-21-3-2 16,21 3-2-16,0 0-8 0,-24 6 4 0,15-4-12 16,9-2-4-16,-21 6-7 0,11-2-5 0,1-2-9 15,9-2-2-15,-20 7-5 0,11-3-3 0,0-1-6 16,0 2-1-16,9-5-3 0,-12 11-2 0,6-6-3 16,6-5-1-16,-7 9-2 0,4-1-1 0,3-8-3 15,-4 9 0-15,4-9-1 0,-2 10 1 0,2-10-1 0,6 13 1 16,-6-13-2-16,9 13 0 0,-3-5-2 15,0-1 0-15,0-1-3 0,3-1 6 0,-2 5-10 16,4-6 2-16,-2 2 4 0,3 1-3 0,-3-1-2 16,2-1-2-16,-5 2 0 0,2-1 0 0,-2-1-2 0,1 1 1 15,1-1 0-15,-8-5-1 0,12 13 0 0,-6-6-1 16,-6-7-1-16,4 11 5 0,1-5-4 16,-5-6 1-16,6 11 1 0,-6-11-2 0,4 10 2 15,-4-10-2-15,2 10 0 0,-2-10 0 0,0 0 2 0,-2 14 2 16,2-14-1-16,-7 11 1 0,7-11 0 0,-11 11-4 15,4-8 3-15,-2 2 1 0,9-5-1 16,-18 5 2-16,4 2-5 0,5-4 3 0,-2-2-3 16,11-1-9-16,-20 7-15 0,8-6-15 0,12-1-17 15,-19 2-17-15,10 1-22 0,9-3-26 0,-18 2-20 0,18-2-38 16,0 0-54-16,-13-7-140 0,13 7-401 0,-2-16 178 16</inkml:trace>
  <inkml:trace contextRef="#ctx0" brushRef="#br0" timeOffset="7406.21">8890 110 53 0,'0'0'156'0,"0"0"-11"0,9-4-4 0,-9 4-12 15,0 0-5-15,17-3 4 0,-17 3-15 0,0 0 1 16,14 11-3-16,-14-11-1 0,12 5-2 0,-4 0-2 16,-2 3 2-16,1-2 2 0,5 6 0 0,-1 1-2 15,1-2-8-15,-1-2-1 0,-2 3-6 0,2 5-8 16,-2-4-8-16,1-1-4 0,-2 5-8 0,-1 1-9 16,-1-3 1-16,-3 4-6 0,2 2-5 0,-5-4-5 15,1 1 5-15,-1 4-14 0,-1-7 0 0,-4 4-6 16,2-3 2-16,-3-1-2 0,0-4 0 0,-3 6-5 15,0-3-2-15,2-2 0 0,-5 3-2 0,3-4 2 16,0 3-5-16,-1-7 1 0,1 1-13 0,-5 2-26 16,5-6-25-16,2 3-28 0,-1-2-44 0,-5 5-31 15,4-8-38-15,2 4-235 0,7-6-459 0,0 0 203 16</inkml:trace>
  <inkml:trace contextRef="#ctx0" brushRef="#br0" timeOffset="7976.07">9227 584 116 0,'-6'6'223'0,"6"-6"-16"0,0 0-17 16,0 0-5-16,0 0-10 0,0 0-4 0,48-6-13 16,-33 3-6-16,4 1-7 0,8 2-7 15,0-1-8-15,-2-1-6 0,2 0-11 0,-1 2-11 0,-7-2-10 16,0 1-7-16,-2-1-7 0,-1 2-13 0,-5 0-4 16,0 2-15-16,-11-2-8 0,20-2-24 15,-13 5-21-15,-7-3-23 0,14 2-24 0,-14-2-22 0,7 5-24 16,-7-5-32-16,8 5-21 0,-8-5-44 0,0 0-147 15,0 0-372-15,0 0 165 0</inkml:trace>
  <inkml:trace contextRef="#ctx0" brushRef="#br0" timeOffset="7753.64">9330 418 110 0,'12'0'224'0,"1"-3"-12"0,-1 2-8 0,2-3-4 15,2 2-12-15,4 1-6 0,-2-3-1 16,1 0-8-16,2-2-12 0,4 4-9 0,-1-3-11 16,1 1-8-16,-7-1-1 0,-1 1-14 0,1 0-7 15,-1 3-13-15,-3-2-9 0,1-2-10 0,0 5-10 16,-5-2-5-16,-10 2-2 0,20-2-9 0,-13 1-5 0,-7 1-8 16,12-4-2-16,-12 4-6 0,10-3-4 15,-10 3-13-15,0 0-16 0,0 0-8 0,0 0-2 0,12 5-11 16,-12-5-12-16,0 0-15 0,0 0-17 0,0 0-25 15,0 0-17-15,-28 16-14 0,18-9-22 0,2-3-20 16,-4 0-18-16,-3 3-49 0,-3-1-120 0,2 4-379 16,-8-2 167-16</inkml:trace>
  <inkml:trace contextRef="#ctx0" brushRef="#br0" timeOffset="6162.25">7373 243 118 0,'0'0'215'0,"0"0"-8"0,0 0-4 16,-1-13-11-16,1 13-7 0,0 0-13 0,0 0-8 15,4-15-7-15,-4 15-11 0,0 0-8 0,0 0-4 16,2-10-6-16,-2 10-6 0,0 0 2 0,0 0-23 15,0 0-4-15,0 0-12 0,7-6-12 0,-7 6-4 16,0 0-8-16,0 0-7 0,0 0-5 0,0 0-6 0,0 0-4 16,21 16-3-16,-15-8-2 0,0-1-3 15,-6-7-6-15,12 13 1 0,-4-2-4 0,-1 2-5 16,0-2 2-16,1 3-5 0,2 3 3 0,-1-3-3 16,-3-2 0-16,2 4-3 0,2-2-1 0,-2 0 0 15,1-2-2-15,1 0 0 0,-3 3 2 0,1-2-1 16,-2-2-1-16,0 2-3 0,-3-4 3 0,3 0 9 15,0 2-9-15,0 0-3 0,-2-1-3 0,1-3 1 16,-1 0 3-16,1 1 1 0,-1 2-3 0,-4-10 1 0,11 13 0 16,-8-5 0-16,3-2 0 0,-6-6 13 0,8 10-13 15,-5-5-1-15,-3-5 7 0,8 10-5 16,-8-10 5-16,10 5-1 0,-10-5 9 0,0 0-2 16,8 5 3-16,-8-5 3 0,0 0 4 0,7 3-1 0,-7-3-11 15,0 0 5-15,0 0 2 0,0 0-3 0,21-12-4 16,-16 6 2-16,-5 6 2 0,13-12-3 0,-7 4-3 15,-3-3 4-15,3 1-7 0,1-6-3 0,-1 1 1 16,5-7-3-16,-2-2-1 0,-2 4 1 0,4-3 1 16,-5 2-4-16,1-2 3 0,1 2-1 0,-1 3-4 15,-1-4 0-15,0 3-5 0,1-2 9 0,2 0-6 16,-3 5 0-16,0-2 1 0,0 0 2 0,0 5-1 16,0 1-3-16,-3-2 5 0,0 4-7 0,0 0 2 15,-3 10 4-15,6-12-1 0,-1 2-1 0,-5 10 1 16,4-10-3-16,-4 10 6 0,4-11-6 0,-4 11-2 15,0 0-6-15,0 0-6 0,6-7-13 0,-6 7-11 16,0 0-10-16,0 0-1 0,0 0-7 0,0 0-13 16,0 0-13-16,0 0-12 0,0 0-22 0,0 0-24 15,0 0-22-15,0 0-32 0,0 0-38 0,0 0-188 16,-7 32-458-16,7-32 204 0</inkml:trace>
  <inkml:trace contextRef="#ctx0" brushRef="#br0" timeOffset="6550.21">8228 194 76 0,'0'0'191'0,"0"0"-14"0,0 0-7 16,-46 0-11-16,46 0-7 0,-8 6-2 0,2-1-9 15,6-5 3-15,-12 14-12 0,5-3-5 0,1 0-13 16,0-3-5-16,3 0-1 0,-1 3-3 16,1-1-2-16,0 4-1 0,0-2-1 0,3 4-1 0,0-1-4 15,0-2 11-15,3 0-6 0,1 2-9 0,2-4-3 16,-3 4-6-16,3 0-11 0,1-3-5 15,-1-2-5-15,2 0-6 0,2 1-9 0,-4-1-2 16,0-3-6-16,-1 3-2 0,4-3-7 0,-6 0-15 0,4-1-18 16,-1 1-16-16,-6-7-22 0,8 11-19 0,-8-11-15 15,8 9-20-15,-5-3-21 0,-3-6-21 0,6 9-18 16,-6-9-27-16,14 1-49 0,-14-1-167 0,15 0-431 16,-15 0 191-16</inkml:trace>
  <inkml:trace contextRef="#ctx0" brushRef="#br0" timeOffset="8860.04">10207 249 66 0,'0'-13'286'0,"5"-1"-25"0,-4 3-27 0,5-1-24 15,1-3-18-15,2 7-22 0,0-2-18 0,3 0-16 0,3-1-10 16,3 1-15-16,4 1-10 0,-2 0-10 16,5 2-11-16,1-3-6 0,-4 3-9 0,2 2-5 15,3-1-6-15,-9 3-7 0,7-4-1 0,-4 7-1 16,-2-3-3-16,5 2-1 0,-5 1 0 0,5-3-6 0,-6 3-5 16,0 3 0-16,-7-3-6 0,-1 0 0 0,2 1-6 15,-12-1-1-15,13 3-4 0,-13-3-1 0,11 7-1 16,-11-7-3-16,3 13 1 0,-3-13 0 15,-6 15 0-15,-2-5-2 0,-4-1-1 0,-6 2 0 16,-4 2 0-16,-2 1 1 0,3 2-3 0,-1-2 1 0,-3 0 1 16,-1 4-1-16,4-3-2 0,-2-2 0 0,2 1 0 15,-2-4 2-15,7 8 4 0,1-5-1 16,3-2 3-16,-1-1-2 0,1 2 0 0,4-1 2 0,1-4 2 16,-1-1 2-16,2 0 9 0,7-6 2 0,-6 12 5 15,6-12 7-15,-3 15 4 0,3-6 4 0,0-9 4 16,3 16-2-16,6-7 1 0,-2-3 3 15,8 4-4-15,-1 0-1 0,4-3-4 0,4 4 3 0,3 0 3 16,1-3-4-16,1 1 6 0,1-2 2 0,3 2 6 16,-1-4 6-16,1-2 5 0,-4 2-13 0,2-2-2 15,-1 0-3-15,-4 0-8 0,-3 1-1 0,-4-4-1 16,1 2-5-16,-3-1-18 0,-6 1 14 16,-9-2-6-16,18 0-8 0,-18 0-3 0,14 0-15 0,-14 0-18 15,10 2-7-15,-10-2-16 0,0 0-31 16,0 0-25-16,0 0-29 0,0 0-26 0,-33 15-35 0,21-13-38 15,0 1-38-15,12-3-299 0,-25 2-607 0,10-2 269 16</inkml:trace>
  <inkml:trace contextRef="#ctx0" brushRef="#br0" timeOffset="10172.95">10868 927 140 0,'19'-4'244'0,"-19"4"-6"0,25 0-10 16,-8-1-11-16,-4 1-3 0,8 0-12 0,-4-2-11 15,-2 2-7-15,5-3-16 0,-8 3-16 0,2-1-14 16,-14 1-12-16,19-3-11 0,-7 3-13 0,-12 0-12 15,19-2-9-15,-8 2-8 0,-11 0-10 0,18 0-6 16,-6 0-8-16,-12 0-13 0,15 2-12 0,-15-2-15 16,13 3-16-16,-13-3-16 0,15 4-19 0,-3-3-17 15,-2 1-23-15,1 2-25 0,1-4-23 0,6 0-45 16,-3 0-55-16,2 0-151 0,1-4-413 0,-1 3 182 16</inkml:trace>
  <inkml:trace contextRef="#ctx0" brushRef="#br0" timeOffset="9803.41">11027 576 174 0,'0'0'225'0,"8"-9"-6"0,-8 9-4 15,6-9-10-15,-6 9-13 0,9-6-6 0,-9 6-12 16,0 0-5-16,10-9-5 0,-10 9-4 0,9-5-12 15,-9 5-11-15,0 0-11 0,11-6-13 0,-11 6-17 16,0 0-12-16,0 0-8 0,0 0-7 0,0 0-6 16,0 0-8-16,0 0-5 0,0 0 0 0,1 22-7 15,-1-22-5-15,-6 20-5 0,6-20 0 0,-6 25 0 16,3-14 4-16,-1 5 3 0,2-1-4 0,-2 1 2 16,2 0 3-16,1 0 1 0,-2 1-2 15,-2-2 6-15,2 5 0 0,2-2-6 0,2-2-3 0,-1 1 2 16,0-1 0-16,3 1-5 0,0-1 4 0,2-1-3 15,-5 1-6-15,0-3 4 0,1 4-1 0,1-6-13 16,-2 3 5-16,3-4-1 0,-2 1-5 0,-1-11-1 16,2 19-3-16,-2-10 0 0,0-9 3 0,3 15 7 15,-3-15-9-15,4 14-4 0,-4-14 0 0,0 10-5 16,0-10 6-16,0 0-7 0,3 13 2 0,-3-13 3 16,3 8 3-16,-3-8-3 0,8 5 3 0,-8-5 9 15,17 7-10-15,-8-3-6 0,9-3-8 16,2 2 14-16,-8-2 0 0,7 1-11 0,-3-1 4 0,1-1-16 15,-1 3-5-15,-1-3-5 0,1 1-7 0,-7-1-8 16,-9 0-1-16,26 0-2 0,-17-1-5 0,-9 1 3 16,15 1-1-16,-15-1-7 0,0 0-9 0,13-1-12 15,-13 1-23-15,0 0-30 0,0 0-25 0,0 0-20 16,0 0-19-16,0 0-35 0,0 0-32 0,0 0-199 16,-31-17-491-16,31 17 217 0</inkml:trace>
  <inkml:trace contextRef="#ctx0" brushRef="#br0" timeOffset="10464.33">11490 920 18 0,'0'0'250'0,"15"-4"-12"0,-6 1-14 15,-9 3-17-15,22-2-14 0,-13 1-13 0,-9 1-15 16,27-1-11-16,-12-2-13 0,1 3-11 0,0-1-11 16,-2 1-7-16,-1-2-13 0,4 1-7 0,-17 1-7 15,21-3-13-15,-10 3-5 0,-11 0-9 0,21 0-6 0,-21 0-5 16,17-1-7-16,-17 1-8 0,16-2-13 16,-16 2-15-16,0 0-20 0,12 0-17 0,-12 0-38 15,0 0-28-15,8-6-39 0,-8 6-26 0,0 0-45 16,0 0-136-16,-12-25-374 0,6 16 166 0</inkml:trace>
  <inkml:trace contextRef="#ctx0" brushRef="#br0" timeOffset="10739.8">11582 722 120 0,'0'0'227'0,"0"0"-17"0,0 0-16 0,0 0-5 16,-12 8-3-16,12-8-8 0,-1 12 1 0,1-12-3 15,0 18-8-15,0-18-8 0,1 24-4 0,1-13-2 16,2 6-7-16,-2-3-9 0,2 1-6 0,-2 1-15 16,1-1-6-16,0 2-11 0,-2-3-6 0,4 3-7 0,-4-3-13 15,2 0-8-15,0 1-9 0,-3-3 0 16,1-1-9-16,-1-11 1 0,0 21-8 0,2-13-2 0,-2-8 1 16,3 16-9-16,-3-16-4 0,0 11-17 15,0-11-15-15,0 14-16 0,0-14-18 0,1 10-12 16,-1-10-17-16,0 0-12 0,8 11-18 0,-8-11-26 15,7 5-27-15,-7-5-49 0,17 0-65 0,-17 0-179 0,24-9-480 16,-6 7 213-16</inkml:trace>
  <inkml:trace contextRef="#ctx0" brushRef="#br0" timeOffset="10991.26">12004 763 110 0,'0'0'301'16,"5"-13"-22"-16,-5 13-21 0,0 0-21 0,0 0-24 0,0 0-24 16,0 0-21-16,0 0-15 0,0 0-14 0,0 0-6 15,0 0-1-15,0 0-6 0,0 0-4 16,0 0-2-16,6 34 1 0,-3-19-3 0,0-1 4 16,-2 2-8-16,1 2-4 0,1 0-6 0,0-3-7 15,1 8-13-15,-1 1 4 0,1-6-16 0,-2 4-8 0,4 0-10 16,-6-2-22-16,4 2-53 0,-4-2-51 15,2 2-59-15,-2 2-62 0,3-7-87 0,0 1-248 16,-3-3-571-16,1-1 254 0</inkml:trace>
  <inkml:trace contextRef="#ctx0" brushRef="#br0" timeOffset="8339.18">10138 208 180 0,'5'-8'267'0,"-5"8"-22"0,0 0-21 0,0 0-24 16,7-8-16-16,-7 8-24 0,0 0-13 0,0 0-14 15,0 0-7-15,0 0-10 0,20 13-9 0,-19-3 0 16,4-2-4-16,2 5-3 0,-4 4 1 0,5 4-3 15,-4 3-2-15,4-2-6 0,-2 2 1 0,1 1-10 16,0 10-9-16,-1-8-3 0,0-1-8 0,0 1-3 0,2-3-11 16,-2 5 9-16,3-2-16 0,-5-6 22 15,-2 4-6-15,2-2-4 0,-1-7-4 0,0-1-6 16,0 1-7-16,3-3-7 0,-4 0-17 0,-2 0-16 16,0-13-19-16,3 16-24 0,-3-16-23 0,-3 11-16 0,3-11-26 15,-8 13-31-15,8-13-36 0,-9 1-35 0,9-1-253 16,0 0-507-16,-19-15 224 0</inkml:trace>
  <inkml:trace contextRef="#ctx0" brushRef="#br0" timeOffset="12424.27">12226 302 163 0,'0'0'182'0,"0"0"-12"15,0 0-15-15,0 0-17 0,-16 1-11 0,16-1-4 0,0 0-18 16,0 0-4-16,0 0-12 0,0 0-4 0,0 0-3 16,0 0-7-16,0 0 1 0,0 0-5 0,0 0-3 15,0 0 1-15,0 0 3 0,0 0-3 0,0 0 1 16,0 0-1-16,0 0-1 0,0 0 4 0,0 0-3 15,0 0-2-15,0 0 1 0,0 0-1 16,0 0 0-16,0 0-3 0,0 0-3 0,0 0-5 0,46 0-3 16,-46 0-1-16,20-1-4 0,-10-2-3 0,6 2-4 15,-4 1-5-15,3-2-4 0,5 1-5 0,-4 1 4 16,-2 0 0-16,5-3-2 0,-4 2 5 16,0-2-9-16,0 3-3 0,3 0 1 0,-5-1-3 15,2 2 0-15,-2-1-5 0,5 0 0 0,-3-1 5 16,-3 1-7-16,3 0-2 0,-2 0 6 0,4 0-4 0,-2 0-5 15,-15 0 2-15,24-2 1 0,-15 2 3 0,-9 0-6 16,23 2 3-16,-12-2 0 0,-11 0-1 0,24-2-4 16,-14 1 1-16,-10 1 19 0,22 0-16 0,-11-6-4 15,-1 6 1-15,2 0-2 0,2-4 3 0,-14 4-2 16,19-2 2-16,-10-2 0 0,-9 4 11 0,13-4-9 16,-13 4-1-16,15-2 1 0,-15 2-1 0,12-5 3 15,-12 5-3-15,0 0 1 0,15 0-6 0,-15 0 4 16,0 0 1-16,11-1-5 0,-11 1-1 0,0 0 0 15,9-3 0-15,-9 3-6 0,0 0 9 0,0 0-15 16,0 0-3-16,0 0-13 0,0 0-9 0,0 0-5 16,0 0-9-16,0 0-10 0,0 0-14 0,0 0-9 15,0 0-19-15,0 0-17 0,0 0-24 0,0 0-18 16,0 0-34-16,0 0-50 0,0 0-169 0,0 0-444 16,0 0 197-16</inkml:trace>
  <inkml:trace contextRef="#ctx0" brushRef="#br0" timeOffset="12808.18">12607 44 61 0,'0'0'203'0,"0"0"-9"16,0 0-8-16,0 0-8 0,0 0-9 0,0 0-12 0,0 0-4 16,0 0-9-16,7-11-3 0,-7 11-7 0,0 0-6 15,0 0-8-15,0 0-2 0,0 0-8 0,0 0-9 16,12 22-3-16,-12-22-5 0,2 14 1 16,-2-3 1-16,3 1-7 0,-6 2-1 0,3-1 6 0,-2 5-11 15,1-3 5-15,1 7 1 0,-3-6-13 16,3 2 4-16,-3-1 2 0,3 0-2 0,-2 5-11 0,-1-4-2 15,6-1-3-15,-3 4-1 0,0-6-5 0,0 1-7 16,2-2 3-16,-1 0-5 0,4-1 10 0,-4-3-22 16,4 2-4-16,-2 2 0 0,-2-3-4 0,2-1-9 15,0 0-26-15,3-3-30 0,-2 0-33 0,-4-7-31 16,3 17-40-16,2-6-40 0,-1-5-52 0,-4-6-74 16,8 11-212-16,-2-8-561 0,-6-3 248 0</inkml:trace>
  <inkml:trace contextRef="#ctx0" brushRef="#br0" timeOffset="24109.34">13238-152 157 0,'0'0'238'16,"0"0"-14"-16,0 0-17 0,-6-9-24 0,6 9-5 15,0 0-18-15,0 0-5 0,0 0-10 0,0 0-7 16,0 0-9-16,0 0-2 0,0 0 6 0,0 0 1 0,0 0-4 15,31 3 2-15,-31-3-8 0,27 5-3 16,-8-4-6-16,1 7-6 0,-4-1-5 0,9-1 3 16,8 3-22-16,-9 3-3 0,4-2-9 0,1 5-7 15,6 1-7-15,-2 7-5 0,-3 0-8 0,0 3 1 0,-3 2-4 16,0-1-18-16,-5 5 11 0,2 0-7 0,-2 7-2 16,-2-1 1-16,-6-5-11 0,4 6 5 0,-4-6-6 15,-5 3 0-15,-3-8 0 0,4 6-2 16,-8-7-1-16,2-1 1 0,-1 0-3 0,-6-4 2 0,0 2-3 15,2-6-5-15,-4-3 5 0,2 3 0 0,-1-4-1 16,1-3 2-16,-3 2-10 0,0-4 4 0,-5-3 8 16,7 0-11-16,-5-2 7 0,0 3 0 0,9-7 1 15,-25-3-4-15,14 3-1 0,1-5-2 0,-5-2-2 16,4-5 7-16,-2 1-20 0,0-3-7 0,1-6-4 16,3-6-10-16,0 1-15 0,-2-12 3 0,5 2-5 15,3-4-2-15,3-3-5 0,8-3-5 0,-1-4-3 16,5 3 2-16,3 1 8 0,3 0 7 0,4 3 3 15,-2 0 7-15,-1 3 1 0,1 2 7 0,0 6 1 16,-5 7 5-16,8-7-1 0,-7 8 7 0,4 2 1 16,6-5 8-16,-5 7-6 0,3 4 0 0,-5-2 3 15,-4 6 0-15,3-5 5 0,-7 10 0 0,4-3 4 16,-8 6-3-16,2 0-2 0,-2-2 0 0,-7 5-2 16,12-9-3-16,-12 9 0 0,8-4 0 0,-8 4-7 15,0 0-7-15,0 0-9 0,0 0-11 0,0 0-24 0,0 0-23 16,0 0-9-16,-22 22-27 0,13-16-21 0,9-6-27 15,-15 7-210-15,3-3-420 0,12-4 186 16</inkml:trace>
  <inkml:trace contextRef="#ctx0" brushRef="#br0" timeOffset="27450.65">14304-33 44 0,'0'0'234'0,"1"-13"-7"0,-1 13-5 16,5-8-15-16,-5 8-14 0,3-11-8 0,-3 11-10 16,0 0-8-16,0 0-14 0,0-13-9 0,0 13-15 15,0 0-16-15,0 0-12 0,0 0-10 0,0 0-10 16,0 0-9-16,0 0-5 0,0 0-6 0,0 0-5 15,0 0 7-15,0 0-1 0,0 0 10 0,13 31-11 16,-7-20 5-16,-1 3-6 0,4 0 8 16,-2 3-7-16,5 7-4 0,1-2-1 0,-2-2-6 15,-1 1-2-15,7 4-4 0,-2-1-6 0,-2-1 1 0,-2-1-8 16,3 0-6-16,-2 3 4 0,-1-1-7 0,-5-1-2 16,4-1 2-16,-2-1-3 0,1-6 1 0,-5 1-6 15,2-1 1-15,3-2-4 0,-6-2-2 16,0-4 1-16,-2 0 0 0,-1-7 0 0,6 13-3 0,-6-13 6 15,9 10-6-15,-9-10 1 0,3 11 2 0,-3-11 4 16,8 8 1-16,-8-8 0 0,10 4 3 0,-10-4 4 16,15 3-7-16,-15-3 0 0,14 0-4 0,-14 0 1 15,13-3 0-15,-13 3 0 0,18-11-1 0,-14 4 1 16,8-3 8-16,-6 2-8 0,6-5-2 0,0-8-6 16,-4-1 13-16,1-1-13 0,2-3-5 0,-3 1 18 15,5-10-18-15,1 1-7 0,-2-1 10 0,-6-2-18 16,7-2 0-16,-2 4 2 0,0-4-4 0,3 2 0 15,-8 1 1-15,-2 8 9 0,2 1-2 0,0 1-3 16,-3-1 1-16,-3 9 0 0,2 1 4 0,-2 0 0 16,3 3 1-16,-3 4-1 0,1-1-7 0,-1 11-5 0,0-15-11 15,0 15-23-15,2-11-24 0,-2 11-8 0,0 0-10 16,0 0-10-16,0 0-15 0,0 0-14 16,0 0-24-16,0 0 5 0,0 0-14 0,0 0-17 15,0 0-41-15,0 0-161 0,0 0-419 0,0 0 185 0</inkml:trace>
  <inkml:trace contextRef="#ctx0" brushRef="#br0" timeOffset="27759.34">15400-373 2 0,'0'0'228'0,"0"0"-16"0,0 0-11 0,0 0-8 16,-33 22-7-16,14-4-8 0,2 3-11 0,-5 8-7 16,3 2-6-16,2 3-4 0,-5 5-8 0,6-2-1 15,-1 1-7-15,5 1-4 0,5 4-2 0,-1 3-9 16,5-2-6-16,6-1-6 0,-1 5-8 0,4-2-10 16,1-1 0-16,2 1-7 0,2-4-12 0,-2-3-10 15,2-5 1-15,-3-6-7 0,2-3-5 0,-4-2-2 16,3-7-4-16,-4 2-5 0,1-5-11 0,0 0-14 15,-2-3-40-15,2-3-25 0,-3 0-16 0,-3-7-42 16,11 7-39-16,-3-6-51 0,-8-1-51 0,20-8-218 16,-10-3-506-16,5 0 224 0</inkml:trace>
  <inkml:trace contextRef="#ctx0" brushRef="#br0" timeOffset="28231.34">16071-232 112 0,'-16'-7'172'0,"5"4"-15"0,11 3-8 16,-25-4-8-16,9 4 3 0,-11 4-3 0,1-3-9 15,1 4 1-15,-2 3-15 0,-1-5-10 0,0 4-8 16,4 3-8-16,1-5-8 0,7 4-9 0,-4-1-10 0,7-1-1 16,-2-1-3-16,8 4-7 0,-7 0-5 15,5-3-4-15,3 2-1 0,-1-3-3 0,4 3 4 16,3-9-4-16,-3 18-6 0,3-18 2 0,3 15-3 16,0-4-1-16,1-3-3 0,5 4 1 0,0 0-3 15,2-4-4-15,1 3-2 0,4 0-4 0,0 0 4 0,4 0 2 16,-1-1 0-16,2 5 3 0,-4-8 9 0,5 6 0 15,3 0-4-15,-2-2 3 0,-4 0 4 16,-3-2 1-16,1 2-4 0,-1 0 0 0,1-2-9 0,-5 3-1 16,-2-2-3-16,-1 1 2 0,4 0-7 0,-10-1-3 15,3-2 4-15,-1 3-1 0,-5-5-4 0,0-6 1 16,-8 25-4-16,-1-18 3 0,-7 3 1 0,0 0 1 16,-13 0-3-16,2-4-1 0,-1 3 2 15,1 0-9-15,-1-5-19 0,-2-1-21 0,5-2-20 0,-2-1-25 16,1 0-30-16,7 0-25 0,0-3-26 0,2-2-40 15,1-1-226-15,4-1-460 0,2 1 204 0</inkml:trace>
  <inkml:trace contextRef="#ctx0" brushRef="#br0" timeOffset="28981.16">16061 527 261 0,'0'0'276'0,"0"0"-23"15,0 0-24-15,16-15-17 0,-16 15-13 0,23-9-13 16,-10 4-17-16,3 3-14 0,4-3-12 0,-1 4-16 16,1-1-10-16,5-2-12 0,-9 4-12 0,4 0-15 15,-1 0-14-15,-3 4-26 0,1-4-32 0,2 2-25 16,-5 2-38-16,1 0-38 0,-2 1-54 0,0-1-28 15,-2 1-192-15,1-3-400 0,-2 2 177 0</inkml:trace>
  <inkml:trace contextRef="#ctx0" brushRef="#br0" timeOffset="28694.48">16349 211 236 0,'0'0'239'0,"-6"-11"-25"0,6 11-18 16,0 0-20-16,0 0-21 0,-9-5-12 0,9 5-7 15,0 0-7-15,0 0-7 0,0 0-5 0,-20 20-8 16,16-16-1-16,-5 6 6 0,6-2-2 0,-5 4-9 16,5 3-4-16,0-1 0 0,-3 6-8 0,2-4 5 15,-2 8-13-15,0 0-3 0,-1 0-5 0,4-2-8 16,-3 1-5-16,3 1-9 0,-5 0-7 0,8-5 4 15,-3 4-4-15,3-1-6 0,0-5-5 0,0-1 2 16,3 2-7-16,-3-5-3 0,0 1-5 0,8-1 8 16,-2 1-3-16,0-6 0 0,-2 1-2 0,8 1-5 15,-7-2-2-15,6-2-7 0,0 2-18 0,1-1-3 16,1 2-27-16,-2-5-31 0,-2 0-27 0,1 0-32 16,-1 0-38-16,4-2-45 0,1-2-54 0,-14 0-190 15,19-2-491-15,-7 1 216 0</inkml:trace>
  <inkml:trace contextRef="#ctx0" brushRef="#br0" timeOffset="29162.16">16616 552 8 0,'16'-5'279'0,"-1"1"-12"16,4 1-19-16,5-5-22 0,-4 6-20 15,-1 1-22-15,0-2-19 0,1 2-17 0,-1-2-13 16,0 0-10-16,-5 3-15 0,-2 0-13 0,-12 0-23 16,19 0-21-16,-8 0-32 0,-11 0-34 0,16-1-33 0,-16 1-30 15,0 0-49-15,9-4-49 0,-9 4-145 16,0 0-345-16,0 0 152 0</inkml:trace>
  <inkml:trace contextRef="#ctx0" brushRef="#br0" timeOffset="29392.21">16745 402 184 0,'0'0'258'15,"0"0"-26"-15,0 0-23 0,0 0-10 0,0 0-15 16,-16 12-3-16,13-5-4 0,3-7-10 0,-8 21-10 0,2-6-10 16,4-2-11-16,-1 1-7 0,1 3-12 0,-4 0-7 15,3-1-9-15,-3 2-10 0,3-1-9 0,-1-2-7 16,1 1-4-16,3 0-9 0,0-1-4 15,-3-5-5-15,6 1-4 0,-3-11-12 0,0 21-28 0,3-14-26 16,1 1-29-16,-4-8-37 0,12 12-39 0,-4-6-61 16,3-2-52-16,0-3-197 0,-11-1-467 0,25-7 206 15</inkml:trace>
  <inkml:trace contextRef="#ctx0" brushRef="#br0" timeOffset="30286.44">17237-480 2 0,'0'0'183'0,"0"0"-2"16,23 34 4-16,-10-12-7 0,-1 0-3 0,12 9-3 15,-2 6 1-15,1 5-6 0,-1 0-7 0,8 22-6 16,-8-2-13-16,-2 2-7 0,-4 2-13 0,1 4-9 15,-9-1-7-15,-6 4-10 0,-4 7-8 0,-6-6-5 0,-9-5-12 16,-5-3-2-16,-5-6-6 0,-4-1-6 0,-11-2-5 16,9-18-5-16,-16 16-41 0,-3-6-51 15,-2-1-51-15,14-16-76 0,-2 0-89 0,0-7-137 0,3 1-430 16,1 0 190-16</inkml:trace>
  <inkml:trace contextRef="#ctx0" brushRef="#br0" timeOffset="29618.18">17033 402 168 0,'0'0'358'16,"3"-11"-20"-16,-3 11-34 0,0 0-36 0,0 0-28 15,11-5-26-15,-11 5-22 0,0 0-16 0,0 0-21 0,19 17-13 16,-16-6-12-16,3 3-16 0,-2-1-12 0,2 5-10 16,-6-1-5-16,6 1-5 0,-6 6-12 0,6 1-4 15,-9-7-7-15,0 6-4 0,3 1-9 0,-6-8 4 16,3 0-34-16,-1 1-29 0,-5-4-31 0,3 3-37 15,-4-3-50-15,1 0-42 0,4-5-47 0,2 0-257 16,3-9-517-16,-9 10 228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5-17T07:15:15.406"/>
    </inkml:context>
    <inkml:brush xml:id="br0">
      <inkml:brushProperty name="width" value="0.04667" units="cm"/>
      <inkml:brushProperty name="height" value="0.04667" units="cm"/>
      <inkml:brushProperty name="fitToCurve" value="1"/>
    </inkml:brush>
  </inkml:definitions>
  <inkml:trace contextRef="#ctx0" brushRef="#br0">-859 476 75 0,'0'0'199'16,"0"0"-16"-16,0 0-10 0,0 0-10 0,0 0-2 15,0 0-3-15,0 0-6 0,0 0-3 0,0 0-5 16,-39 11 2-16,32-4 3 0,4 0-10 16,-3-1-10-16,-2 5 1 0,2 1-2 0,-1 1-9 0,1-2-1 15,-4 3-2-15,1-3-1 0,6 5-8 0,-2-2-11 16,1 2-2-16,-4 0-4 0,8-1-2 0,-6 2-7 15,12-2-5-15,-9 1 10 0,3-2-22 16,3 3-2-16,0-8-8 0,-3-9-4 0,3 22-4 0,0-12-7 16,-3 1-2-16,5-3 0 0,-5 3-9 0,6 0-6 15,0-5 2-15,-3 1-3 0,1 4-21 0,2-4-30 16,-6-7-25-16,9 17-30 0,-5-14-28 0,2 4-22 16,-6-7-27-16,9 14-36 0,-1-12-31 0,-8-2-60 15,13 5-170-15,-13-5-497 0,14 0 220 0</inkml:trace>
  <inkml:trace contextRef="#ctx0" brushRef="#br0" timeOffset="-358.26">-1609 567 152 0,'4'-15'141'0,"-4"15"-7"0,0 0-12 15,3-9-10-15,-3 9 3 0,0 0-8 0,6-13-1 16,-6 13-6-16,3-8 2 0,-3 8-9 0,0 0 6 16,8-10-2-16,-8 10-8 0,0 0 2 0,3-9-2 15,-3 9 2-15,0 0-6 0,0 0-6 0,0 0-5 16,6-8-10-16,-6 8-2 0,0 0-11 0,0 0-5 16,0 0-4-16,0 0-2 0,0 0-7 0,0 0-1 15,0 0-8-15,0 0 5 0,16 1 5 0,-16-1 1 16,10 11-2-16,-10-11 1 0,12 12-4 0,-6-5-1 15,-1 1-1-15,10 1 1 0,-11 0-1 0,5 0 1 16,-1 4-4-16,-2-3 17 0,3 5-6 0,-2-1-1 16,-1 0-2-16,4-1-4 0,-1 2 6 0,-1 5-3 15,1-6-1-15,0 3-4 0,-2-1 0 0,5 1-2 16,-4-1 0-16,5 4 1 0,-4-7-4 0,-2 4 4 16,2-4 2-16,0 1 2 0,-1-3-8 0,-2 0 0 15,1-4-5-15,-1 0 7 0,-3 3-7 0,-3-10 0 16,9 11 0-16,-4-8-3 0,-5-3 2 0,3 10-1 15,-3-10-1-15,7 7 1 0,-7-7 5 0,0 0 7 16,0 0 10-16,0 0 8 0,4 8-6 0,-4-8 10 16,0 0-3-16,0 0-10 0,0 0 0 0,0 0-2 15,0 0-4-15,0 0-6 0,11-19 0 0,-11 19-2 16,6-18 5-16,-3 10-7 0,-2-4 3 0,2 0-10 16,0-4 1-16,6 1-1 0,-4-4-5 0,-2 2-2 0,6-4 0 15,-2-4-3-15,-1 3 5 0,3-3-4 16,-7 2 1-16,6 2 0 0,3-3 4 0,-5 6-3 15,4-3-1-15,-4-2 0 0,0 8-4 0,-1-2 4 16,1 3-3-16,-3-2 2 0,0 4-3 0,-3 12 6 0,7-19-10 16,-7 19 3-16,6-16 6 0,-6 16-6 15,6-10-2-15,-6 10-5 0,6-11-8 0,-6 11-9 0,7-6-15 16,-7 6-16-16,0 0-9 0,0 0 2 0,0 0-14 16,0 0-8-16,0 0-19 0,0 0-14 15,0 0-18-15,0 0-21 0,0 0-22 0,0 0-31 0,0 0-22 16,-3 30-215-16,3-30-481 0,0 0 214 0</inkml:trace>
  <inkml:trace contextRef="#ctx0" brushRef="#br0" timeOffset="858.18">-367 390 245 0,'0'0'247'0,"0"0"-31"16,0 0-22-16,0 0-14 0,0 0-13 0,0 0-3 0,0 0-2 15,26 12-7-15,-19-6-2 0,-1 1 1 0,10 1 0 16,-2 3 0-16,4 4-13 0,1 0-3 15,0 0-15-15,-1 1-8 0,-1 3-13 0,-2-1-8 16,-2 2-10-16,2-1-10 0,-8 4-8 0,2-1-10 16,-6 2 3-16,-3 1-10 0,-3 3-4 0,-1 7-2 0,-10 0-4 15,-2 1-28-15,0 1-24 0,-11-2-39 0,-3 3-49 16,-4-2-40-16,-2-2-62 0,-3 2-66 16,0-9-199-16,1 3-506 0,5-4 223 0</inkml:trace>
  <inkml:trace contextRef="#ctx0" brushRef="#br0" timeOffset="481.5">-595 620 57 0,'3'-10'185'0,"-3"10"-13"16,0 0-6-16,0 0-9 0,0 0-5 0,0 0-6 16,0 0 0-16,0 0-3 0,0 0-2 0,0 0-7 15,0 0-6-15,0 0-4 0,0 0-9 0,0 0-5 16,0 0-4-16,0 0-2 0,0 0-16 0,-34 8-6 16,34-8-8-16,-14 7-8 0,14-7-5 0,-12 6-7 15,12-6-8-15,-10 7-2 0,10-7-1 0,-6 10-8 16,6-10 0-16,-5 10-4 0,5-10-3 0,0 11 0 15,0-11-3-15,0 0-4 0,-1 19 0 0,1-19-5 16,6 12 1-16,-6-12 0 0,6 13-3 0,0-7 1 16,-2 3 0-16,-4-9-7 0,9 11 5 0,-1-5-2 15,-2-1 2-15,3 4-3 0,-2-4-2 0,-1 2 0 16,4-2-2-16,-5 3-1 0,-5-8 0 0,13 10-2 16,-8-3 1-16,1-2-2 0,-6-5 1 0,7 11-2 15,-7-11 0-15,6 9 2 0,-3-3 0 0,-3-6-1 16,3 11 4-16,-3-11 2 0,0 0 2 0,0 11 0 15,0-11-2-15,0 0 5 0,0 0 0 0,0 0-6 16,0 0 7-16,-3 14-3 0,3-14 0 0,0 0-3 0,0 0-3 16,-4 7 0-16,4-7 2 0,0 0-8 0,0 0-15 15,0 0-21-15,0 0-27 0,-18 3-29 16,18-3-34-16,0 0-38 0,0 0-45 0,0 0-239 16,-20-18-487-16,17 12 215 0</inkml:trace>
  <inkml:trace contextRef="#ctx0" brushRef="#br0" timeOffset="3327.9">-449 572 2 0,'0'0'128'0,"0"0"-13"0,-6-8-12 0,6 8-12 16,0 0-13-16,0 0-2 0,0 0-2 0,0 0-6 16,0 0-7-16,0 0-2 0,0 0-7 0,0 0 9 15,0 0-7-15,0 0 5 0,0 0-5 0,0 0 2 16,0 0 0-16,0 0 7 0,-12-4-11 0,12 4 2 15,0 0-2-15,0 0 1 0,0 0-3 0,0 0-2 16,0 0-4-16,0 0 0 0,0 0-2 0,0 0-4 16,0 0 0-16,0 0 1 0,0 0-1 0,0 0-6 15,0 0-4-15,-16 8 4 0,16-8-2 0,0 0-4 16,0 0 3-16,-14 3 3 0,14-3 2 0,0 0 0 16,-13 0 0-16,13 0-1 0,0 0 1 0,-13 0-7 15,13 0 3-15,0 0-5 0,0 0-3 0,-18 1 1 16,18-1-3-16,-11 4 2 0,11-4-4 0,0 0 1 15,-13 2-2-15,13-2 1 0,0 0-1 0,-11 1-1 16,11-1 4-16,0 0-1 0,0 0 1 0,-15 2-1 16,15-2 5-16,0 0-4 0,0 0 3 0,0 0-4 0,-13 0 0 15,13 0-3-15,0 0 0 0,0 0-2 0,0 0-2 16,-10 4-5-16,10-4 7 0,0 0-5 16,0 0 2-16,0 0-2 0,-12 7-3 0,12-7-3 15,0 0 1-15,0 0 3 0,-6 4-3 0,6-4-2 0,0 0 1 16,0 0-2-16,-11 7 1 0,11-7 2 0,0 0 0 15,-9 6-3-15,9-6 1 0,0 0 2 0,-7 7-3 16,7-7-2-16,0 0 5 0,-6 7-6 0,6-7 5 16,0 0 0-16,0 0 0 0,-11 4-3 0,11-4 2 15,0 0-2-15,0 0 1 0,0 0-1 0,0 0 2 16,0 0 1-16,-9 10 0 0,9-10 7 0,0 0-3 16,0 0-4-16,0 0 3 0,0 0 3 0,-7 7-2 15,7-7-4-15,0 0 4 0,0 0-4 0,0 0-1 16,-6 8 1-16,6-8 4 0,0 0-2 0,0 0-1 15,-6 6 0-15,6-6 22 0,0 0-11 0,0 0 2 16,-1 11-4-16,1-11-1 0,0 0 5 0,0 0-8 16,-6 7 0-16,6-7 1 0,0 0-2 15,0 0 0-15,-6 10-1 0,6-10 1 0,0 0-2 0,0 0 3 16,0 0 0-16,0 0-2 0,0 0 2 0,0 0-1 16,0 0 5-16,3 14-3 0,-3-14 4 15,0 0-1-15,0 0-2 0,0 0-1 0,0 0 3 0,0 0-4 16,0 0-3-16,3 11 4 0,-3-11 2 0,0 0-6 15,0 0 2-15,0 0 1 0,0 0-1 0,7 7 3 16,-7-7-4-16,0 0 1 0,0 0 3 0,9 7 0 16,-9-7-3-16,0 0 0 0,0 0 4 0,9 3 4 15,-9-3-7-15,0 0 3 0,0 0-1 0,12 2 0 16,-12-2-3-16,0 0 1 0,7 5-3 0,-7-5 3 16,0 0 2-16,0 0-8 0,12 2 0 0,-12-2 4 15,0 0-4-15,8 4 2 0,-8-4 1 0,0 0-3 16,0 0-3-16,0 0 1 0,0 0 2 0,7 4 0 0,-7-4 0 15,0 0-4-15,0 0 3 0,0 0-1 16,11 5 1-16,-11-5-2 0,0 0 3 0,0 0-3 16,0 0-2-16,0 0 1 0,0 0 2 0,13 3 1 15,-13-3-2-15,0 0-1 0,0 0 2 0,0 0 0 0,3 8-2 16,-3-8 1-16,0 0 0 0,0 0-1 0,0 0 3 16,6 9 0-16,-6-9-2 0,0 0-1 15,0 0 0-15,0 0 1 0,0 0 2 0,0 0-3 16,0 0 1-16,10 5-2 0,-10-5 5 0,0 0-3 0,0 0-1 15,0 0 0-15,0 0 0 0,0 0 2 0,3 11 1 16,-3-11 0-16,0 0-3 0,0 0 0 0,0 0-2 16,0 0 5-16,3 9-4 0,-3-9-1 15,0 0 1-15,0 0 3 0,3 7 0 0,-3-7-3 0,0 0 2 16,0 0-3-16,0 0-1 0,0 0 5 0,3 11-4 16,-3-11 2-16,0 0 2 0,0 0-1 0,5 10 4 15,-5-10-2-15,0 0 1 0,0 0 2 0,0 0-7 16,0 0-1-16,0 0 1 0,0 11 2 0,0-11-2 15,0 0-2-15,0 0 6 0,4 9-1 0,-4-9-5 16,0 0 7-16,0 0-1 0,0 0 2 0,0 0-7 16,2 11 3-16,-2-11 0 0,0 0-2 0,0 0 1 15,0 0 2-15,0 13 1 0,0-13-2 0,0 0 1 16,0 0-2-16,3 8 3 0,-3-8-2 0,0 0 1 16,0 0 0-16,0 0 0 0,3 14 1 0,-3-14 0 15,0 0 2-15,0 0-5 0,0 7 5 0,0-7 0 16,0 0-1-16,0 0-3 0,0 0 5 0,0 0-4 15,0 0 4-15,0 0-3 0,0 0 2 0,0 0-2 16,0 0 4-16,0 14 0 0,0-14 0 0,0 0-1 16,0 0 5-16,0 0-6 0,0 0 2 0,0 0 1 15,0 12-1-15,0-12-1 0,0 0 0 0,0 0-2 16,0 0 1-16,0 0 0 0,0 0-1 0,0 0 2 16,0 0 0-16,-3 12 0 0,3-12-7 0,0 0 5 15,0 0 2-15,0 0-1 0,0 0-2 0,0 0 4 16,0 0-6-16,-2 13 3 0,2-13 7 0,0 0-3 15,0 0 9-15,0 0 0 0,-7 6-6 0,7-6 3 16,0 0-2-16,0 0 3 0,-8 5 2 0,8-5-3 16,0 0 0-16,0 0 5 0,0 0 2 0,-12 5-2 15,12-5-1-15,0 0-1 0,0 0-1 0,0 0-2 16,-13 2 1-16,13-2 0 0,0 0-4 0,-10 2 4 16,10-2-5-16,0 0-1 0,-12 4 6 0,12-4-7 15,0 0-1-15,-17 2 0 0,17-2 3 0,0 0 11 16,-10 2-14-16,10-2-5 0,0 0 4 0,0 0 3 15,-17-2-6-15,17 2 2 0,0 0-3 0,-10 2 8 0,10-2-5 16,0 0 2-16,0 0 1 0,0 0 14 16,-19-2-2-16,19 2 7 0,0 0-3 0,0 0 22 15,0 0-17-15,-12-2 6 0,12 2 4 0,0 0 15 16,0 0-28-16,-9-6 7 0,9 6 3 0,0 0-10 16,0 0 13-16,0 0-6 0,0 0 8 0,0 0-12 0,0 0 0 15,0 0-5-15,0 0-3 0,0 0 3 0,0 0-3 16,0 0 1-16,0 0-1 0,0 0-6 15,0 0-8-15,0 0 7 0,0 0-2 0,-11-5-4 0,11 5 0 16,0 0-22-16,0 0-28 0,0 0-29 0,0 0-50 16,0-13-50-16,0 13-69 0,0 0-84 0,0-16-331 15,0 16-710-15,3-14 314 0</inkml:trace>
  <inkml:trace contextRef="#ctx0" brushRef="#br0" timeOffset="-5396.52">765 237 22 0,'0'0'144'15,"0"0"-4"-15,0 0-18 0,0 0-3 0,0 0-9 16,0 0 9-16,0 0-10 0,0 0-8 0,0 0-10 15,0 0-8-15,0 0-7 0,0 0-6 0,0 0-8 16,0 0-6-16,0 0-10 0,0 0 3 0,0 0-16 16,0 0 6-16,0 0-6 0,0 0-5 0,0 0 4 15,0 0-12-15,0 0 2 0,0 0-4 0,-43-1-5 16,43 1 3-16,-12 1-2 0,12-1 3 0,-19 4-5 16,8-4 1-16,11 0 2 0,-19 6 5 0,19-6-4 15,-20 0-2-15,10 2 0 0,-1-1-2 0,3 3 2 0,8-4 0 16,-27 3 2-16,15 0-4 0,4-2-2 15,8-1 1-15,-18 6-2 0,11-2-5 0,7-4 4 16,-14 3 2-16,6 1-6 0,8-4 3 0,-12 4 3 0,12-4 2 16,0 0 0-16,-12 5-2 0,12-5 2 0,-8 5-2 15,8-5 3-15,0 0-4 0,0 0 4 0,0 0-2 16,0 0-2-16,-12 6-1 0,12-6 1 0,0 0 1 16,0 0-3-16,0 0 3 0,0 0-9 0,0 0 9 15,-3 11-1-15,3-11 0 0,0 0 4 0,0 0-1 16,0 0-3-16,0 0 0 0,0 0 1 15,0 0-2-15,0 0 1 0,8 14-1 0,-8-14 4 0,0 0 0 16,9 6 2-16,-9-6-2 0,7 5 6 0,-7-5-1 16,0 0-3-16,12 4 2 0,-12-4 2 0,8 7 1 15,-8-7 1-15,0 0 0 0,11 6-2 0,-11-6 3 16,8 2-3-16,-8-2-4 0,10 5 2 0,-10-5 0 16,0 0-2-16,17 2 2 15,-17-2-1-15,12 1-1 0,-12-1 0 0,13 4-4 0,-13-4-2 0,14 3-1 16,-7 2-3-16,-7-5 2 0,10 4-1 0,-10-4-2 15,9 5 3-15,-9-5-3 0,9 9-1 0,-9-9 1 16,9 6-2-16,-9-6 3 0,8 5 2 0,-8-5-6 16,6 6 1-16,-6-6 0 0,6 7 0 0,-6-7 1 15,0 0-1-15,3 7 1 0,-3-7-4 0,0 0 2 16,0 0 0-16,7 9 0 0,-7-9 3 0,6 4-2 16,-6-4-1-16,0 0 1 0,6 10 0 0,-6-10-1 15,6 7 2-15,-6-7-2 0,0 0 2 0,7 8-2 16,-7-8 2-16,6 5-4 0,-6-5 1 0,8 7 2 15,-8-7-1-15,7 9-3 0,-7-9 5 0,6 7-2 0,-6-7 0 16,5 7 0-16,-5-7-4 0,0 0 5 16,6 8-1-16,-6-8 2 0,0 0-2 0,7 9 0 15,-7-9 3-15,3 9-5 0,-3-9 2 0,0 0 2 16,0 0 1-16,6 9-5 0,-6-9 2 0,0 0-6 0,6 8 6 16,-6-8-1-16,0 0-2 0,0 0 6 0,0 0-1 15,5 9-1-15,-5-9-1 0,0 0-1 0,0 0 0 16,0 0 1-16,1 10-1 0,-1-10-1 0,0 0-1 15,0 0 5-15,0 0 1 0,0 12-2 0,0-12-1 16,0 0 3-16,0 0-1 0,0 0-1 0,0 0 2 16,-6 12 0-16,6-12-1 0,0 0 6 0,-6 9-2 15,6-9-1-15,0 0 5 0,-13 5-1 16,13-5-1-16,-9 7 2 0,9-7 4 0,-9 8-3 0,9-8-1 16,-11 4-2-16,11-4 5 0,-17 2-6 0,17-2 4 15,-14 4-1-15,8-1-5 0,6-3 2 0,-15 2 2 16,15-2-6-16,-18 2 3 0,18-2-1 0,-16 4 1 15,16-4-3-15,-16 0 2 0,16 0 7 0,-14 2 4 16,14-2-4-16,-15-2 10 0,15 2-3 0,0 0 1 16,-21-4 3-16,21 4-1 0,-12-1 3 0,12 1 1 15,-13-3 1-15,13 3 1 0,-9-3 1 0,9 3 3 16,0 0-5-16,-13-6-1 0,13 6 0 0,0 0 0 16,-11-5-5-16,11 5 4 0,0 0-5 0,0 0-4 15,-12-7 3-15,12 7-1 0,0 0-3 0,0 0 1 16,0 0-1-16,0 0-4 0,0 0 5 0,0 0-4 15,0 0-4-15,0 0 12 0,0 0-11 0,0 0-3 16,0 0-2-16,0 0 3 0,0 0-5 0,0 0 3 16,0 0-9-16,-10-3-5 0,10 3-14 0,0 0-12 15,0 0-21-15,0 0-20 0,0 0-19 0,0 0-26 0,0 0-21 16,0 0-28-16,-14 7-39 0,14-7-243 16,0 0-487-16,0 0 215 0</inkml:trace>
  <inkml:trace contextRef="#ctx0" brushRef="#br0" timeOffset="16431.93">2595 699 205 0,'9'-4'191'15,"3"2"-4"-15,1-2-18 0,-1 3-12 0,3 0-13 16,0 0-17-16,-3-2-8 0,0 0-11 0,0 2-14 16,-12 1-7-16,18-4-9 0,-6 4-9 0,-12 0 1 15,13-2-16-15,-13 2-4 0,17 0-5 0,-17 0-7 16,0 0-9-16,14 0-10 0,-14 0-15 0,0 0-10 15,12 0-18-15,-12 0-8 0,0 0-17 16,0 0-20-16,9 6-12 0,-9-6-28 0,0 0-25 0,0 0-123 16,14 1-279-16,-14-1 124 0</inkml:trace>
  <inkml:trace contextRef="#ctx0" brushRef="#br0" timeOffset="16067.19">2597 459 77 0,'0'0'108'16,"0"0"-11"-16,0 0-2 0,0 0-2 0,0 0-6 15,0 0-3-15,0 0 3 0,0 0-5 0,0 0-11 0,0 0 2 16,0 0-4-16,0 0 8 0,0 0-7 0,0 0 5 15,0 0-2-15,0 0-3 0,0 0 1 16,0 0-7-16,0 0-3 0,0 0-7 0,0 0-6 16,0 0-6-16,0 0-5 0,0 0 3 0,0 0-4 15,0 0 3-15,0 0 4 0,0 0-4 0,0 0 5 16,0 0-2-16,-23 24-6 0,19-17 1 0,4-7-4 16,-5 17 9-16,2-9-3 0,-1 2-1 0,-4 2-1 15,1 0-7-15,1-1 0 0,1 3-3 0,1-3 2 0,-2 4-2 16,1-2 1-16,0-1 0 0,-1 0-2 15,1 0-3-15,1 1 1 0,-1-2 2 0,2-2 4 0,2-2-4 16,-4 4 1-16,5-11-4 0,-6 17-1 0,2-9-3 16,4-8-1-16,-3 14-2 0,3-14 2 0,-2 14 10 15,-2-6-1-15,4-8-3 0,-2 10 0 0,2-10-2 16,0 0 0-16,-3 15-4 0,3-15-2 0,0 0-1 16,0 12 1-16,0-12-3 0,0 0-1 15,0 0 1-15,-1 10 0 0,1-10-4 0,0 0 1 0,0 0 3 16,0 0-3-16,0 0 3 0,0 0-1 0,0 0-4 15,0 0-3-15,0 0 4 0,0 0-5 0,0 0 2 16,0 0-2-16,-2-37 0 0,2 37-3 0,2-25-1 16,-1 14 0-16,4-5-11 0,-4 1 1 0,2-2 3 15,2 3-8-15,-1-2-1 0,-2 0 8 0,2 1-7 16,-2-1-1-16,2 1 8 0,-1 3-3 0,3 0 2 16,-1-5 3-16,1 6-2 0,-3-2 2 0,0 5-1 15,-1-2 0-15,0-1-1 0,2 1 2 0,-4 10 2 16,5-18 2-16,-2 15 0 0,-3 3-2 0,6-18 4 15,-6 18 1-15,4-10-3 0,-4 10 2 0,3-13 1 16,-3 13-4-16,8-7-2 0,-8 7 6 0,3-11-1 16,-3 11-3-16,0 0 4 0,3-8 3 0,-3 8 6 15,0 0-3-15,6-12 1 0,-6 12 1 0,0 0 0 16,6-7 2-16,-6 7-3 0,0 0 3 0,6-7 0 16,-6 7-3-16,0 0 1 0,9-8 4 0,-9 8-4 15,0 0 1-15,13-1-5 0,-13 1 5 0,13 0-4 16,-13 0 2-16,0 0 1 0,17 8 0 0,-17-8 0 0,13 4 3 15,-7 2 1-15,-1-1-3 0,1 1 2 16,0 1-5-16,0 0 2 0,-6-7 0 0,10 17 1 16,-5-6 0-16,-1-1-2 0,0 0 3 0,4 3 2 15,-5-1-5-15,1 2 5 0,-2 0 2 0,-1-1-2 0,8 2 3 16,-6-1 8-16,2 3-6 0,-2-7 1 0,1 4 4 16,2 1-4-16,0-2 1 0,-3 2-1 15,3-2-1-15,-4-2-2 0,2 3-5 0,-2-3 1 0,4-1 3 16,-5 0-3-16,4 0-5 0,-1 1 2 15,-3-2-2-15,-1-9 5 0,3 18-3 0,0-12-1 16,0 3-2-16,-3-9 3 0,5 14-2 0,-5-14-3 16,4 11 0-16,-4-11 2 0,5 13-5 0,-2-6 1 0,-3-7 3 15,7 8-1-15,-7-8 0 0,3 9 5 0,-3-9-2 16,0 0-1-16,5 12-2 0,-5-12-3 0,0 0 5 16,4 6 0-16,-4-6-4 0,0 0 2 15,0 0 6-15,0 0-4 0,3 7-2 0,-3-7 3 0,0 0 0 16,0 0-7-16,0 0-4 0,0 0-5 0,0 0-13 15,0 0-24-15,0 0-21 0,0 0-23 0,0 0-13 16,0 0-20-16,0 0-25 0,0 0-25 0,0 0-37 16,0 0-52-16,0 0-158 0,0 0-454 0,0 0 200 15</inkml:trace>
  <inkml:trace contextRef="#ctx0" brushRef="#br0" timeOffset="17875.68">2986 868 50 0,'0'0'116'0,"0"0"-1"0,0 0-18 15,0 0-11-15,0 0-7 0,-17 0-9 0,17 0-9 16,0 0-5-16,0 0-2 0,0 0-6 0,-15 0-5 15,15 0-3-15,0 0 0 0,-11 4-8 0,11-4 4 0,0 0 8 16,0 0-12-16,-14 2-3 0,14-2 3 16,0 0 0-16,0 0 1 0,0 0 3 0,-13 0 2 15,13 0 2-15,0 0 3 0,0 0 0 0,0 0 1 16,0 0 0-16,0 0 2 0,0 0 0 0,0 0-1 0,0 0-2 16,0 0-2-16,-9 5 3 0,9-5-5 15,0 0 3-15,0 0-6 0,0 0 3 0,0 0 0 16,0 0-6-16,0 0 0 0,0 0-6 0,0 0-1 15,0 0 2-15,0 0-4 0,0 0-6 0,0 0 5 16,0 0-2-16,0 0-4 0,0 0-5 0,34-12 2 0,-34 12-2 16,18-6-4-16,-8 5 3 0,-10 1-2 15,20-6-3-15,-8 6 0 0,0-4 0 0,-3 2-2 0,-9 2-3 16,17-1-5-16,-9-3-15 0,-8 4-11 16,13-4-18-16,-13 4-23 0,12-2-18 0,-12 2-22 0,9-5-47 15,-9 5-139-15,0 0-322 0,0 0 142 0</inkml:trace>
  <inkml:trace contextRef="#ctx0" brushRef="#br0" timeOffset="17185.63">3029 656 95 0,'0'0'149'0,"0"0"-12"0,0 0-10 15,0 0-5-15,0 0-14 0,0 0-8 0,0 0-5 16,0 0-9-16,0 0-5 0,0 0-5 0,0 0-5 15,0 0-1-15,0 0-8 0,0 0-2 0,0 0 2 16,0 0-5-16,0 0 2 0,0 0-1 0,0 0 5 16,0 0-11-16,0 0 5 0,0 0-7 0,0 0-1 15,0 0 1-15,-3 26 2 0,3-26 0 16,0 0-1-16,-4 18-4 0,4-18-1 0,-2 13-2 16,2-13-1-16,-1 16 2 0,1-16 0 0,-3 13 1 0,3-13-3 15,-3 17-2-15,0-10 1 0,3-7 0 0,-2 18 0 16,2-10-1-16,0-8-1 0,-1 20-2 15,-1-9 1-15,2-11-5 0,-3 18 0 0,2-9 0 0,-1 2-1 16,2-11-3-16,-3 20-1 0,2-9-1 0,1-11-4 16,0 19-1-16,-3-10 1 0,3-9-2 0,-3 17 4 15,3-17 1-15,0 16 9 0,0-16-7 0,0 14-5 16,0-14 2-16,0 12-4 0,0-12 0 0,4 12 0 16,-4-12-5-16,3 11-1 0,-3-11-1 0,11 9-3 15,-10-3 4-15,-1-6-3 0,8 11-3 0,-4-6 1 16,-4-5-5-16,8 7 4 0,-2-1 1 0,-6-6-2 15,8 7-3-15,-3-1 3 0,-5-6-4 0,7 7 1 16,-7-7-1-16,11 6 1 0,-11-6-5 0,10 6 3 16,-4-2 6-16,-6-4-5 0,11 6-2 0,-11-6 3 15,0 0 2-15,15 0-2 0,-15 0 0 0,13 0-4 16,-13 0 1-16,0 0-1 0,18-4-6 0,-18 4-7 16,10-3-10-16,2-1-11 0,0-2-9 0,-3 2-6 15,-9 4-11-15,14-11-7 0,-7 6-3 0,3 0-3 16,-4-1-6-16,-6 6 1 0,15-9-11 0,-10 4 1 15,-5 5-19-15,9-9-8 0,-9 9-1 0,7-8-9 16,-7 8-13-16,8-9-7 0,-8 9-3 0,6-6-10 16,-6 6-152-16,0 0-333 0,0 0 148 0</inkml:trace>
  <inkml:trace contextRef="#ctx0" brushRef="#br0" timeOffset="19563">3424 1033 42 0,'0'0'115'0,"0"0"-5"0,0 0-3 0,0 0-3 16,0 0 2-16,0 0-3 0,0 0-2 0,0 0-7 15,0 0 4-15,0 0 0 0,0 0-2 0,0 0-1 16,0 0-1-16,0 0-3 0,0 0 3 0,0 0-4 15,0 0-6-15,0 0-3 0,0 0-1 0,0 0-1 16,0 0-2-16,0 0 1 0,0 0-5 0,0 0 0 16,0 0 1-16,0 0-4 0,0 0-3 0,0 0-6 15,0 0-6-15,0 0-7 0,0 0-3 0,0 0-5 16,0 0-7-16,0 0 3 0,0 0 4 0,0 0 0 16,0 0-1-16,0 0-3 0,0 0-3 0,12 23 1 15,-16-12-5-15,2 3-1 0,-1-1-5 0,0 1 2 16,-1-1-2-16,-2 5-1 0,-2 4-2 0,-1-4-2 15,-4 2 1-15,0 1-22 0,-4 0-32 0,1 0-31 16,-1-1-41-16,1 2-35 0,0-2-44 0,2 0-62 16,1-5-158-16,4-4-439 0,0-2 193 0</inkml:trace>
  <inkml:trace contextRef="#ctx0" brushRef="#br0" timeOffset="20716.12">3697 722 177 0,'0'0'183'0,"0"0"-14"0,0 0-11 0,14-1-8 15,-14 1-7-15,0 0-6 0,0 0-2 0,0 0-11 16,0 0-6-16,13 8-7 0,-13-8-2 0,7 6-3 0,-7-6-5 15,2 9-3-15,-2-9-1 0,4 15-6 16,1-6-6-16,-5-9-4 0,1 24 6 0,1-10-8 16,-1 3-5-16,-1-4-1 0,3 5-7 0,-3-1 1 15,2-3 2-15,-2 3-6 0,0-3-6 0,0 1 1 0,1-1-2 16,-1-1 2-16,5 2 0 0,-5-2-6 16,1-2 3-16,2 2-9 0,-1-5-2 0,1 3-2 15,-3-11-6-15,4 17-4 0,-4-17-2 0,2 14-1 16,1-7-3-16,-3-7-1 0,3 11-3 0,-3-11-2 0,0 12-4 15,0-12 2-15,0 0-5 0,1 12-8 16,-1-12-8-16,0 0-18 0,0 0-17 0,0 0-12 16,-1 13-17-16,1-13-18 0,0 0-22 0,0 0-24 15,-8 6-30-15,8-6-20 0,0 0-19 0,-13 2-21 0,13-2-193 16,0 0-449-16,-21-8 198 0</inkml:trace>
  <inkml:trace contextRef="#ctx0" brushRef="#br0" timeOffset="21550.19">3652 704 121 0,'11'-7'118'0,"-11"7"-10"0,9-9-13 0,-9 9-2 16,12-8-4-16,-5 3-4 0,-7 5-11 0,12-10 9 15,-4 7-8-15,-8 3-6 0,12-10-2 16,-7 7-5-16,-5 3 3 0,14-8-5 0,-7 5-1 0,-7 3-2 15,14-7-8-15,-14 7-3 0,13-4-5 0,-13 4-3 16,15-1-2-16,-15 1-5 0,14-1 1 0,-14 1-7 16,13 1 6-16,-13-1-3 0,16 5-3 0,-16-5-1 15,11 3 8-15,-11-3 2 0,16 6 1 16,-11-2 1-16,-5-4-2 0,15 11-3 0,-8-8-1 0,-1 4 3 16,-1 1-5-16,-5-8-1 0,8 16 4 0,-5-6-6 15,5 1 2-15,-4-3-3 0,-4 3 1 0,3-3 0 16,2 5-2-16,-5-2 0 0,1-1 11 15,2 2-7-15,-3-12 0 0,-6 19 0 0,2-9-2 0,2 1 6 16,2-11 2-16,-7 16 2 0,4-8-5 0,-2-1 0 16,5-7-3-16,-6 17-2 0,2-13 1 0,1 6-3 15,-3-4-5-15,6-6 1 0,-12 12-3 0,12-12-2 16,-6 10 0-16,6-10 0 0,-12 10-3 0,12-10-5 16,-7 10 3-16,1-6 7 0,6-4-9 0,-11 11 1 15,5-4-1-15,6-7-2 0,-16 8 0 0,9-2-1 16,-1 0 0-16,8-6 1 0,-12 9 1 0,6-6-3 15,6-3 1-15,-13 7-3 0,13-7 0 0,-8 6 1 16,8-6-1-16,-6 7 2 0,6-7-4 0,0 0 4 16,0 0-2-16,-7 8 0 0,7-8 2 0,0 0 1 15,0 0-2-15,0 0 4 0,0 0-2 0,0 0-1 16,0 0 5-16,0 0-3 0,16 13 0 0,-16-13 1 16,14 0 1-16,-14 0-5 0,18 1 1 0,-8 1 2 15,-1 0-3-15,-9-2 3 0,16 2-2 0,-16-2 1 16,15 1-4-16,-7 3 1 0,-8-4 3 0,12 6-5 15,-12-6-1-15,12 5 3 0,-12-5 1 0,10 6 0 16,-10-6-2-16,9 6 0 0,-9-6-2 0,7 8 3 16,-7-8-1-16,9 7 1 0,-9-7 2 0,8 5 1 15,-8-5 4-15,10 5-2 0,-10-5 0 0,8 7-1 16,-8-7-2-16,7 3 3 0,-7-3 0 0,0 0-4 16,8 8 3-16,-8-8-1 0,0 0-3 0,7 7 1 0,-7-7-1 15,0 0 1-15,9 6-2 0,-9-6-5 0,0 0-11 16,5 6-9-16,-5-6-14 0,0 0-17 0,0 0-24 15,0 0-24-15,0 0-25 0,0 0-28 16,6 8-36-16,-6-8-184 0,0 0-409 0,0 0 182 16</inkml:trace>
  <inkml:trace contextRef="#ctx0" brushRef="#br0" timeOffset="22311.99">4195 1143 108 0,'0'0'123'0,"0"0"2"15,0 0-3-15,0 0-6 0,0 0 5 0,0 0-3 0,0 0 1 16,0 0-1-16,0 0-4 0,0 0-6 0,0 0-2 16,0 0-5-16,0 0-5 0,0 0-10 0,0 0-7 15,0 0-9-15,0 0-6 0,0 0-4 0,0 0-4 16,29 1-8-16,-29-1-2 0,16-4-6 0,-16 4 1 15,16-3-8-15,-4-1-2 0,-12 4-5 16,21-3-1-16,-9-1-3 0,-3 3-4 0,3-3 2 0,-12 4-3 16,21-2 3-16,-11-2-7 0,-10 4-1 0,21-2-2 15,-12 1-1-15,-9 1 0 0,18-4 0 0,-18 4 0 16,15-3-4-16,-15 3-1 0,12-3 0 0,-12 3 1 16,0 0-2-16,13-4 3 0,-13 4-4 0,0 0 4 15,0 0-6-15,14-3 2 0,-14 3 4 0,0 0-9 16,0 0-3-16,0 0-5 0,10-4-8 0,-10 4-12 15,0 0-12-15,0 0-7 0,0 0-14 0,0 0-13 16,0 0-15-16,0 0-22 0,0 0-28 0,0 0-42 16,0 0-96-16,0 0-302 0,0 0 134 0</inkml:trace>
  <inkml:trace contextRef="#ctx0" brushRef="#br0" timeOffset="22550.5">4286 971 36 0,'-19'12'59'0,"19"-12"-5"0,0 0-7 15,-8 8 4-15,8-8-14 0,-6 6-10 0,6-6-9 16,0 0-28-16,-7 5-44 0,7-5-57 0,0 0 25 16</inkml:trace>
  <inkml:trace contextRef="#ctx0" brushRef="#br0" timeOffset="24700.07">4368 1015 22 0,'0'0'81'0,"0"0"-4"0,0 0-1 0,0 0-4 16,0 0-3-16,-3-11 7 0,3 11 5 0,0 0-9 15,0 0 2-15,-6-13-1 0,6 13 7 0,0 0-6 16,0 0-2-16,-3-12 1 0,3 12-4 0,0 0 0 15,0 0-1-15,0 0-1 0,0 0-1 0,0 0 0 16,3-16-2-16,-3 16-4 0,0 0-3 0,0 0 1 16,0 0 0-16,0 0-1 0,0 0 1 0,2-12 1 15,-2 12-1-15,0 0-1 0,0 0-2 0,0 0 0 0,0 0 2 16,0 0-6-16,0 0-2 0,0 0 0 16,0 0 1-16,0 0-7 0,0 0 3 0,0 0-1 15,0 0-5-15,0 0-2 0,0 0-4 0,0 0-1 16,0 0-4-16,0 0-4 0,0 0 1 0,0 0-6 0,0 0-6 15,0 0 2-15,0 0-1 0,0 0-3 16,0 0-2-16,0 0 1 0,0 0-3 0,0 0 1 0,0 0-1 16,0 0-2-16,0 0 2 0,-6 38-1 15,6-38 1-15,-3 15 0 0,3-15 6 0,-3 14 8 16,3-4 1-16,0-10-2 0,0 18 1 0,0-18-1 0,0 17 2 16,0-8-5-16,0-9 5 0,0 16-2 0,0-6-1 15,0-10-3-15,0 21-2 0,0-14 1 16,3 4-2-16,-3-11 0 0,1 17-4 0,-1-8 0 15,0-9-1-15,0 16-2 0,2-6-1 0,-2-10 2 0,0 17-1 16,0-7-3-16,0-10 2 0,1 15-1 0,-1-15-1 16,0 12-1-16,0-12 1 0,0 12 3 0,0-12-2 15,3 14 2-15,-3-14 1 0,3 13-2 0,-3-13 2 16,3 11-1-16,-3-11 0 0,3 12-4 0,-3-12 2 16,5 8 1-16,-5-8-4 0,6 9 10 0,-6-9-7 15,0 0-3-15,3 9 4 0,-3-9-2 0,0 0-1 16,0 0 3-16,1 11-5 0,-1-11 3 0,0 0-1 15,0 0-3-15,0 0 2 0,5 7-7 0,-5-7-9 16,0 0-18-16,0 0-18 0,0 0-27 0,0 0-27 16,0 0-33-16,0 0-41 0,0 0-49 0,0 0-212 15,0 0-475-15,0 0 211 0</inkml:trace>
  <inkml:trace contextRef="#ctx0" brushRef="#br0" timeOffset="25202.19">4514 1267 12 0,'0'0'199'0,"0"0"-8"16,0 0-11-16,0 0-6 0,0 0-1 0,0 0-10 16,0 0-5-16,0 0-6 0,0 0-9 0,0 0-8 15,5-11-13-15,-5 11-9 0,0 0-9 0,0 0-6 16,0 0-10-16,12-5-5 0,-12 5-7 0,0 0-9 15,10-3-7-15,-10 3-4 0,0 0-6 0,20-3-4 16,-20 3-6-16,18-1-3 0,-9 0-5 0,-9 1-3 16,23-2-4-16,-12 1 1 0,1 1-2 0,-12 0-7 15,27 0 0-15,-14-6-1 0,0 6-3 0,4-2 5 16,-7 2-6-16,-10 0-2 0,23-1 0 0,-13-2-1 16,-10 3-2-16,19 0 0 0,-19 0-2 0,18-1 1 15,-18 1-5-15,14-2 2 0,-14 2-1 0,12-4-2 16,-12 4-8-16,0 0-3 0,0 0-6 0,15 0-3 15,-15 0-8-15,0 0-12 0,0 0-7 0,0 0-10 16,0 0-11-16,0 0-9 0,0 0-17 0,0 0-16 16,0 0-13-16,0 0-18 0,0 0-17 0,0 0-40 15,0 0-104-15,0 0-328 0,0 0 146 0</inkml:trace>
  <inkml:trace contextRef="#ctx0" brushRef="#br0" timeOffset="25563.18">4667 1144 5 0,'0'0'197'16,"0"0"-18"-16,0 0-17 0,0 0-14 0,0 0-18 16,0 0-12-16,0 0-7 0,0 0-8 0,0 0-2 15,0 0-3-15,0 0-5 0,0 0-1 0,0 0 18 16,0 0-20-16,0 0-1 0,0 0 0 0,0 0-5 15,-3 27 0-15,3-27 3 0,0 15-5 0,0-15-6 16,1 15-1-16,-1-15-7 0,3 16-3 0,0-10-5 16,-3-6-1-16,3 17-3 0,0-12-4 0,-3-5-4 15,3 18-6-15,1-8 0 0,-4-10-4 0,3 13-1 16,2-5-6-16,-5-8-1 0,3 13-1 0,0-3-4 16,-2-2-4-16,-1-8 0 0,6 14 0 0,-6-14-5 15,2 14 1-15,-2-14-3 0,3 9-3 0,-3-9 1 16,1 9-2-16,-1-9-3 0,3 10-4 0,-3-10-12 15,0 0-10-15,0 0-20 0,5 9-16 0,-5-9-15 16,0 0-14-16,0 0-23 0,0 0-28 0,0 0-51 16,0 0-237-16,0 0-458 0,0 0 204 0</inkml:trace>
  <inkml:trace contextRef="#ctx0" brushRef="#br0" timeOffset="25951.95">4969 1101 186 0,'0'0'240'0,"0"0"-25"0,0 0-20 0,0 0-21 16,0 0-20-16,0 0-14 0,0 0-10 0,0 0-14 15,0 0-5-15,0 0-4 0,0 0-3 0,0 0 5 16,0 0-5-16,0 0-5 0,0 0 2 0,-4 32 0 0,4-32-1 16,0 14-5-16,0-14-4 0,4 20 3 15,-2-11 1-15,-1 1 0 0,2 0 4 0,0 0-15 16,3 4-7-16,-4-3-5 0,2 1-6 0,-1-4-5 15,2 5-7-15,-1 3-7 0,-2-7-3 0,-1 2-1 16,7 0-11-16,-4 0-18 0,-1-4-34 0,3 6-35 0,-2-2-40 16,-4-1-42-16,0-10-55 0,6 21-80 0,-6-21-208 15,0 14-520-15,0-14 230 0</inkml:trace>
  <inkml:trace contextRef="#ctx0" brushRef="#br0" timeOffset="46167.22">5763 1005 140 0,'0'0'187'0,"0"0"-10"0,4-14-9 0,-4 14-13 15,0 0-8-15,6-8-6 0,-6 8-6 0,0 0-3 16,0 0-1-16,6-7-7 0,-6 7-4 0,0 0-2 16,0 0-6-16,0 0-7 0,0 0-4 0,0 0-3 15,0 0 2-15,0 0-3 0,0 0-2 0,3-9-1 16,-3 9-9-16,0 0-6 0,0 0-3 0,0 0-9 15,0 0-5-15,0 0-2 0,0 0-7 0,0 0-11 16,0 0-3-16,0 0-7 0,0 0 3 0,0 0-3 16,0 0-4-16,0 0 4 0,0 0 1 0,0 0 0 15,0 0 4-15,12 19 3 0,-12-19-3 0,8 8-2 16,-8-8-1-16,7 13 3 0,2-5-6 0,-2 2-2 16,1-2 2-16,1 0-4 0,0 4-4 0,0-1-4 0,-2 2-7 15,4-2 6-15,-2-1-3 0,-2 5-3 16,-1-2 0-16,1-2 1 0,4 2-2 0,-5 0 0 15,1-5-2-15,-4 7-3 0,3-5 0 0,0 0 2 16,-1 1-2-16,-1-3 14 0,1 0-6 0,1 3 0 16,0-3-3-16,-3 2 2 0,1-3 0 0,-4-7 7 15,9 11-5-15,-3-4 8 0,-2 3 1 0,-4-10-2 16,8 14 1-16,-4-11 1 0,-4-3-1 0,8 17 6 16,-5-13-5-16,-3-4 1 0,13 11-6 0,-4-8 6 15,-4 3-8-15,4-1 9 0,-2 1-12 0,0-1 0 16,1 3 0-16,-8-8 3 0,13 9-8 0,-7-6 2 15,2 0 6-15,-8-3-8 0,10 10-2 0,-10-10 6 16,9 6-7-16,-9-6 3 0,0 0 3 0,12 3-2 16,-12-3 9-16,0 0 7 0,0 0-1 0,9 2 3 15,-9-2-1-15,0 0 0 0,0 0 2 0,12-10-7 16,-12 10-3-16,3-11-2 0,-3 11 3 0,6-13 5 16,-2 3-14-16,1 2 0 0,-4-6 1 0,-1 14-2 0,3-18-4 15,0 4 5-15,-1 1-3 0,-2-1-6 0,4 0 1 16,-2 1 4-16,-2-2-6 0,3 0 5 15,0 0-3-15,-2 0-11 0,1 4 14 0,4-6-6 0,-5 3 4 16,4-3 8-16,-1 1-12 0,-1 0 1 0,3-1 1 16,0-1-3-16,-1 0 4 0,3-5-6 0,4 4 6 15,-9 2-26-15,3 0 28 0,-1 1-4 0,-2 1 2 16,3-1-2-16,-2 2 0 0,-1 1 2 0,0 2-1 16,0 2 3-16,-3 9-4 0,3-18-3 15,-1 12 0-15,-2 6-3 0,3-15 6 0,-3 15 0 0,4-9-3 16,-4 9 0-16,0 0 0 0,0 0 3 0,0-12-4 15,0 12 7-15,0 0-11 0,0 0 10 0,0 0-6 16,0 0 1-16,5-11-3 0,-5 11 5 0,0 0 3 16,0 0-1-16,0 0-1 0,0 0 9 0,0 0-10 15,0 0-5-15,0 0 0 0,0 0 5 0,0 0 9 16,0 0-24-16,0 0 9 0,0 0 4 16,0 0 0-16,0 0 7 0,0 0-17 0,0 0-10 0,0 0-17 15,0 0-8-15,0 0-1 0,0 0-15 0,0 0-22 16,0 0-19-16,0 0-23 0,0 0-20 0,0 0-21 15,-32 14-30-15,32-14-40 0,-10 9-39 0,10-9-283 16,-8 8-607-16,8-8 269 0</inkml:trace>
  <inkml:trace contextRef="#ctx0" brushRef="#br0" timeOffset="46761.01">6587 801 154 0,'0'0'227'0,"0"0"-17"16,0 0-17-16,0 0-12 0,0 0-14 0,0 0-17 15,-5-9-11-15,5 9-6 0,0 0-10 0,0 0-6 16,0 0-4-16,-24 14 0 0,16-7-2 0,1 3-4 16,-1 1 0-16,-5 3 5 0,1 5 1 0,0 3-7 15,3-1 2-15,-3 2-2 0,-3-1-3 0,5 5-5 16,2-2-11-16,1 1 4 0,2 0-1 0,1 3-12 15,-1-3 1-15,5 0-2 0,0-1-2 0,2-1-9 16,-2-3 0-16,4 2-4 0,-1-5-8 0,6-2 0 16,-4-1-1-16,4 1 1 0,1-3-13 0,1 0 2 15,-2-1 0-15,1-2-4 0,3 0-5 0,2 0-6 16,-1-5-19-16,-1 3-24 0,2-3-33 0,-4-3-24 16,-4 0-20-16,-7-2-33 0,19 2-34 0,-19-2-36 15,18 0-29-15,-9-4-31 0,-9 4-267 0,9-7-565 16,-9 7 251-16</inkml:trace>
  <inkml:trace contextRef="#ctx0" brushRef="#br0" timeOffset="47368.69">7081 906 192 0,'0'0'198'0,"-9"-8"-17"0,9 8-12 0,-13-7-8 0,13 7-11 16,-20-6-8-16,8 6-3 0,1-4-7 15,-4 4-8-15,-3 0-7 0,3 4-11 0,0-4-7 16,1 4-9-16,3-3-8 0,-3 1-6 0,-1 2-5 16,5-1-8-16,10-3-6 0,-20 6-4 0,13-2-7 0,-1 3-5 15,2-2-3-15,6-5 0 0,-8 10-5 16,8-10-4-16,-11 10-1 0,11-10-4 0,-1 14 2 16,1-14-2-16,1 12-3 0,-1-12 1 0,8 15-3 15,-1-10-2-15,2 1 0 0,-2 1-1 0,2-2-2 0,8 5-3 16,-4-4-1-16,-2 2-3 0,2-2 4 0,3 0-3 15,-2 1-2-15,-1 1 0 0,2-1 1 0,0 1-2 16,-1-1 1-16,-3-1-2 0,4 1-1 0,-1 0 5 16,1 1-7-16,-2-1 0 0,-2-1 2 0,-1 0 4 15,-1-1-7-15,1 2-1 0,-4-4 0 0,-6-3-3 16,15 7 7-16,-12-4-6 0,-3-3 3 0,11 5 0 16,-11-5 0-16,0 0 5 0,7 12-1 0,-7-12 3 15,2 8 8-15,-2-8 2 0,0 0 3 16,0 0 5-16,-15 17 0 0,6-17 1 0,9 0-2 0,-20 7-3 15,4-5-4-15,7 0 2 0,-6 2-4 0,3-2 3 16,-1-2-3-16,-1 1 0 0,-2 2 2 0,6 0-1 16,10-3-2-16,-23-3-2 0,23 3 0 0,-16-4-2 15,16 4-1-15,-15-6-9 0,6 4-16 16,9 2-20-16,-11-4-24 0,11 4-21 0,-10-5-25 0,10 5-35 16,0 0-39-16,0 0-34 0,0 0-203 0,0 0-450 15,0 0 199-15</inkml:trace>
  <inkml:trace contextRef="#ctx0" brushRef="#br0" timeOffset="47994.22">7165 1448 92 0,'10'-12'276'16,"-4"8"-20"-16,4-2-24 0,-2 2-24 0,-8 4-20 16,16-5-20-16,-16 5-15 0,17-2-15 0,-10 0-18 15,-7 2-9-15,0 0-10 0,21 6-14 0,-13-5-13 16,-8-1-20-16,11 6-26 0,-11-6-27 0,9 9-31 16,-4-4-38-16,-5-5-36 0,12 10-41 0,-12-10-179 0,7 5-350 15,-7-5 155-15</inkml:trace>
  <inkml:trace contextRef="#ctx0" brushRef="#br0" timeOffset="47780.93">7299 1136 136 0,'0'0'283'15,"0"0"-13"-15,0 0-20 0,0 0-29 0,0 0-19 0,0 0-22 16,1-11-20-16,-1 11-21 0,0 0-12 0,0 0-14 16,0 0-9-16,0 0-3 0,0 0 0 0,0 0-8 15,-15 25-3-15,9-14-4 0,5-2 3 0,-3-1-2 16,2 6-4-16,-4-3 3 0,5 4 4 15,-2-1 0-15,0 3 0 0,1-2 0 0,2 1 2 0,-3 2 4 16,6-2-13-16,-3 2-4 0,0-4-3 0,2 2-4 16,-2-1-9-16,3 1-4 0,1 0-3 0,-2-1-9 15,1-2 5-15,0 1-8 0,-2-3-9 0,2-1-1 16,-2 1-5-16,-1-11 3 0,6 15-1 0,-6-7-8 16,2 2 5-16,-2-10-12 0,7 15-26 0,-4-8-22 15,-3-7-26-15,2 9-26 0,-2-9-18 0,0 0-27 16,6 11-16-16,-6-11-32 0,0 0-31 0,0 0-56 0,0 0-270 15,0 0-577-15,0 0 255 0</inkml:trace>
  <inkml:trace contextRef="#ctx0" brushRef="#br0" timeOffset="48228.18">7573 1447 274 0,'0'0'255'0,"6"-10"-20"0,-6 10-24 0,0 0-16 0,21 3-12 16,-10-6-8-16,-11 3-7 0,14-2-17 0,-2 2-7 15,-12 0-18-15,20-2-9 0,-8 1-12 0,-12 1-13 16,18-2-10-16,-6-2-5 0,-12 4-12 16,17-2-4-16,-8 2-13 0,-9 0-22 0,18-2-15 0,-18 2-22 15,14 0-21-15,-14 0-23 0,12-3-26 0,-12 3-34 16,0 0-33-16,0 0-55 0,9-4-157 0,-9 4-389 16,0 0 172-16</inkml:trace>
  <inkml:trace contextRef="#ctx0" brushRef="#br0" timeOffset="48481.15">7591 1339 39 0,'0'0'322'0,"0"0"-27"0,0 0-26 0,-9-8-29 0,9 8-27 16,0 0-22-16,0 0-19 0,0 0-16 0,0 0-11 15,0 0-11-15,0 0-2 0,2 28-11 16,-2-28-1-16,0 18-7 0,0-18-2 0,1 17-8 0,-2-2-7 15,-1-2-11-15,2 0-6 0,0 0-6 0,-3 1-7 16,3-14-8-16,0 23-3 0,-1-12-5 0,-1-4-5 16,2-7 0-16,-3 18-7 0,6-10-3 0,-3-8-10 15,3 16-30-15,-3-16-25 0,3 13-28 0,-3-13-31 16,3 11-36-16,-3-11-40 0,8 7-53 0,-8-7-272 16,12 0-530-16,-12 0 235 0</inkml:trace>
  <inkml:trace contextRef="#ctx0" brushRef="#br0" timeOffset="48729.51">7852 1301 102 0,'-1'-11'323'0,"1"11"-33"0,0 0-33 0,0 0-26 15,0 0-23-15,0 0-22 0,0 0-17 0,0 0-15 16,0 0-2-16,0 0-14 0,0 0-6 0,-8 32-5 15,8-32-8-15,0 17-1 0,-1-8-13 0,1-9-11 16,1 19-7-16,-5-8-5 0,4-11-11 0,0 20-2 16,0-5-10-16,0-3-2 0,3 3-5 0,-3-1-1 15,3-4-28-15,-3-2-34 0,0-8-34 0,4 17-39 16,-2-10-39-16,-2-7-42 0,1 13-52 0,-1-13-252 16,6 7-508-16,-6-7 226 0</inkml:trace>
  <inkml:trace contextRef="#ctx0" brushRef="#br0" timeOffset="48943.19">8104 1132 281 0,'23'4'303'15,"-14"-3"-14"-15,5 7-16 0,9 4-29 0,-2 2-16 16,-2 4-25-16,-3 0-19 0,-2 6-16 0,-2 1-15 15,-5 2-16-15,-2 1-15 0,-5 14-11 0,-5-2-14 0,-8 3-34 16,-7-4-50-16,-2 3-44 0,-9-1-66 0,-3-3-62 16,-5-2-78-16,0-4-155 0,2-6-422 15,-1-3 186-15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BF9DB-1F72-AE44-BF71-405071B4B68D}"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4BE954-F59A-0543-9DC6-C6CD15F4CE27}" type="slidenum">
              <a:rPr lang="en-US" smtClean="0"/>
              <a:t>‹#›</a:t>
            </a:fld>
            <a:endParaRPr lang="en-US"/>
          </a:p>
        </p:txBody>
      </p:sp>
    </p:spTree>
    <p:extLst>
      <p:ext uri="{BB962C8B-B14F-4D97-AF65-F5344CB8AC3E}">
        <p14:creationId xmlns:p14="http://schemas.microsoft.com/office/powerpoint/2010/main" val="117489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E5D783-169A-F15D-EB79-FDA0D3D9F991}"/>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2AA083A-4A8C-1446-96CA-8F23D793307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74" name="Rectangle 2">
            <a:extLst>
              <a:ext uri="{FF2B5EF4-FFF2-40B4-BE49-F238E27FC236}">
                <a16:creationId xmlns:a16="http://schemas.microsoft.com/office/drawing/2014/main" id="{DBAB6E37-1C0C-DE0B-1DBF-47BD89EE2968}"/>
              </a:ext>
            </a:extLst>
          </p:cNvPr>
          <p:cNvSpPr>
            <a:spLocks noChangeArrowheads="1" noTextEdit="1"/>
          </p:cNvSpPr>
          <p:nvPr>
            <p:ph type="sldImg"/>
          </p:nvPr>
        </p:nvSpPr>
        <p:spPr>
          <a:ln/>
        </p:spPr>
      </p:sp>
      <p:sp>
        <p:nvSpPr>
          <p:cNvPr id="54275" name="Rectangle 3">
            <a:extLst>
              <a:ext uri="{FF2B5EF4-FFF2-40B4-BE49-F238E27FC236}">
                <a16:creationId xmlns:a16="http://schemas.microsoft.com/office/drawing/2014/main" id="{C825531D-E7B7-6650-A902-E633240305B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D66ED-36C4-4938-B5D0-72ABAC04F1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01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D3B217-CE8D-A1BB-7727-64F5CA412BED}"/>
              </a:ext>
            </a:extLst>
          </p:cNvPr>
          <p:cNvSpPr>
            <a:spLocks noGrp="1" noChangeArrowheads="1"/>
          </p:cNvSpPr>
          <p:nvPr>
            <p:ph type="sldNum" sz="quarter" idx="5"/>
          </p:nvPr>
        </p:nvSpPr>
        <p:spPr>
          <a:ln/>
        </p:spPr>
        <p:txBody>
          <a:bodyPr/>
          <a:lstStyle/>
          <a:p>
            <a:fld id="{24C19D24-E407-BF46-AF6A-51848D70233D}" type="slidenum">
              <a:rPr lang="en-US" altLang="en-US"/>
              <a:pPr/>
              <a:t>38</a:t>
            </a:fld>
            <a:endParaRPr lang="en-US" altLang="en-US"/>
          </a:p>
        </p:txBody>
      </p:sp>
      <p:sp>
        <p:nvSpPr>
          <p:cNvPr id="77826" name="Rectangle 2">
            <a:extLst>
              <a:ext uri="{FF2B5EF4-FFF2-40B4-BE49-F238E27FC236}">
                <a16:creationId xmlns:a16="http://schemas.microsoft.com/office/drawing/2014/main" id="{9F6FA40F-5F9C-B1AE-5877-834F547F1679}"/>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B4224391-9B9A-C587-4642-D29743B9A0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FA740C-0F41-BDFE-437F-FA4AEB1B4F9E}"/>
              </a:ext>
            </a:extLst>
          </p:cNvPr>
          <p:cNvSpPr>
            <a:spLocks noGrp="1" noChangeArrowheads="1"/>
          </p:cNvSpPr>
          <p:nvPr>
            <p:ph type="sldNum" sz="quarter" idx="5"/>
          </p:nvPr>
        </p:nvSpPr>
        <p:spPr>
          <a:ln/>
        </p:spPr>
        <p:txBody>
          <a:bodyPr/>
          <a:lstStyle/>
          <a:p>
            <a:fld id="{3926C168-79E7-2349-8293-C5BA70E80BAB}" type="slidenum">
              <a:rPr lang="en-US" altLang="en-US"/>
              <a:pPr/>
              <a:t>39</a:t>
            </a:fld>
            <a:endParaRPr lang="en-US" altLang="en-US"/>
          </a:p>
        </p:txBody>
      </p:sp>
      <p:sp>
        <p:nvSpPr>
          <p:cNvPr id="78850" name="Rectangle 2">
            <a:extLst>
              <a:ext uri="{FF2B5EF4-FFF2-40B4-BE49-F238E27FC236}">
                <a16:creationId xmlns:a16="http://schemas.microsoft.com/office/drawing/2014/main" id="{6E265C27-4738-4017-2756-3E6F6471426A}"/>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9255F993-3292-B023-36A3-EAE3EEC8F07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DCEFD4C-665D-6053-068C-88F2D739BB9B}"/>
              </a:ext>
            </a:extLst>
          </p:cNvPr>
          <p:cNvSpPr>
            <a:spLocks noGrp="1" noChangeArrowheads="1"/>
          </p:cNvSpPr>
          <p:nvPr>
            <p:ph type="sldNum" sz="quarter" idx="5"/>
          </p:nvPr>
        </p:nvSpPr>
        <p:spPr>
          <a:ln/>
        </p:spPr>
        <p:txBody>
          <a:bodyPr/>
          <a:lstStyle/>
          <a:p>
            <a:fld id="{75D60529-501A-6B4C-99DB-766CDF54367B}" type="slidenum">
              <a:rPr lang="en-US" altLang="en-US"/>
              <a:pPr/>
              <a:t>42</a:t>
            </a:fld>
            <a:endParaRPr lang="en-US" altLang="en-US"/>
          </a:p>
        </p:txBody>
      </p:sp>
      <p:sp>
        <p:nvSpPr>
          <p:cNvPr id="81922" name="Rectangle 2">
            <a:extLst>
              <a:ext uri="{FF2B5EF4-FFF2-40B4-BE49-F238E27FC236}">
                <a16:creationId xmlns:a16="http://schemas.microsoft.com/office/drawing/2014/main" id="{1418CB98-2628-00B5-58B1-B913B0C9BE87}"/>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8C0DD2FE-D3F7-E755-CBAB-D7AA2E358CE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113C8B-BC27-4C59-72E9-F582207E05D6}"/>
              </a:ext>
            </a:extLst>
          </p:cNvPr>
          <p:cNvSpPr>
            <a:spLocks noGrp="1" noChangeArrowheads="1"/>
          </p:cNvSpPr>
          <p:nvPr>
            <p:ph type="sldNum" sz="quarter" idx="5"/>
          </p:nvPr>
        </p:nvSpPr>
        <p:spPr>
          <a:ln/>
        </p:spPr>
        <p:txBody>
          <a:bodyPr/>
          <a:lstStyle/>
          <a:p>
            <a:fld id="{B70F7F9E-6C37-D14B-81C0-8680380713EB}" type="slidenum">
              <a:rPr lang="en-US" altLang="en-US"/>
              <a:pPr/>
              <a:t>43</a:t>
            </a:fld>
            <a:endParaRPr lang="en-US" altLang="en-US"/>
          </a:p>
        </p:txBody>
      </p:sp>
      <p:sp>
        <p:nvSpPr>
          <p:cNvPr id="82946" name="Rectangle 2">
            <a:extLst>
              <a:ext uri="{FF2B5EF4-FFF2-40B4-BE49-F238E27FC236}">
                <a16:creationId xmlns:a16="http://schemas.microsoft.com/office/drawing/2014/main" id="{1FB9261E-2CE5-A6A2-8BD8-C3704D482FD2}"/>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04EF6C06-9715-04DE-D608-80FF89C9340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8C7BFC5-0427-5CDA-4C38-BEED1845C006}"/>
              </a:ext>
            </a:extLst>
          </p:cNvPr>
          <p:cNvSpPr>
            <a:spLocks noGrp="1" noChangeArrowheads="1"/>
          </p:cNvSpPr>
          <p:nvPr>
            <p:ph type="sldNum" sz="quarter" idx="5"/>
          </p:nvPr>
        </p:nvSpPr>
        <p:spPr>
          <a:ln/>
        </p:spPr>
        <p:txBody>
          <a:bodyPr/>
          <a:lstStyle/>
          <a:p>
            <a:fld id="{946BD83D-3451-934F-A823-CA5675453800}" type="slidenum">
              <a:rPr lang="en-US" altLang="en-US"/>
              <a:pPr/>
              <a:t>44</a:t>
            </a:fld>
            <a:endParaRPr lang="en-US" altLang="en-US"/>
          </a:p>
        </p:txBody>
      </p:sp>
      <p:sp>
        <p:nvSpPr>
          <p:cNvPr id="84994" name="Rectangle 2">
            <a:extLst>
              <a:ext uri="{FF2B5EF4-FFF2-40B4-BE49-F238E27FC236}">
                <a16:creationId xmlns:a16="http://schemas.microsoft.com/office/drawing/2014/main" id="{C9AF9A39-F37A-E2B6-25A5-05D5C421CF9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644A6825-E8CD-2B96-FFA1-50991B2CDA5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FF8795-792C-0EF2-52DE-17269C4D8846}"/>
              </a:ext>
            </a:extLst>
          </p:cNvPr>
          <p:cNvSpPr>
            <a:spLocks noGrp="1" noChangeArrowheads="1"/>
          </p:cNvSpPr>
          <p:nvPr>
            <p:ph type="sldNum" sz="quarter" idx="5"/>
          </p:nvPr>
        </p:nvSpPr>
        <p:spPr>
          <a:ln/>
        </p:spPr>
        <p:txBody>
          <a:bodyPr/>
          <a:lstStyle/>
          <a:p>
            <a:fld id="{3FF13FC6-5D42-E449-8E41-C6981A31C793}" type="slidenum">
              <a:rPr lang="en-US" altLang="en-US"/>
              <a:pPr/>
              <a:t>45</a:t>
            </a:fld>
            <a:endParaRPr lang="en-US" altLang="en-US"/>
          </a:p>
        </p:txBody>
      </p:sp>
      <p:sp>
        <p:nvSpPr>
          <p:cNvPr id="87042" name="Rectangle 2">
            <a:extLst>
              <a:ext uri="{FF2B5EF4-FFF2-40B4-BE49-F238E27FC236}">
                <a16:creationId xmlns:a16="http://schemas.microsoft.com/office/drawing/2014/main" id="{C95810E2-9413-D75C-0AA6-C6CE9F70063F}"/>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610B789B-533E-60E1-E3B2-5BA9D475A2A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D886C-C9CB-0BF1-1DE6-A2039D70A649}"/>
              </a:ext>
            </a:extLst>
          </p:cNvPr>
          <p:cNvSpPr>
            <a:spLocks noGrp="1" noChangeArrowheads="1"/>
          </p:cNvSpPr>
          <p:nvPr>
            <p:ph type="sldNum" sz="quarter" idx="5"/>
          </p:nvPr>
        </p:nvSpPr>
        <p:spPr>
          <a:ln/>
        </p:spPr>
        <p:txBody>
          <a:bodyPr/>
          <a:lstStyle/>
          <a:p>
            <a:fld id="{41D22DC1-384D-C441-8E65-F13869AA169B}" type="slidenum">
              <a:rPr lang="en-US" altLang="en-US"/>
              <a:pPr/>
              <a:t>46</a:t>
            </a:fld>
            <a:endParaRPr lang="en-US" altLang="en-US"/>
          </a:p>
        </p:txBody>
      </p:sp>
      <p:sp>
        <p:nvSpPr>
          <p:cNvPr id="89090" name="Rectangle 2">
            <a:extLst>
              <a:ext uri="{FF2B5EF4-FFF2-40B4-BE49-F238E27FC236}">
                <a16:creationId xmlns:a16="http://schemas.microsoft.com/office/drawing/2014/main" id="{396B7FBC-6660-E5CA-A2F7-E3E412D7251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0AAB9F6F-404A-E80B-38BA-70B9E7CF81A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07D9FD-E33C-47C5-1F16-BF189CD027EA}"/>
              </a:ext>
            </a:extLst>
          </p:cNvPr>
          <p:cNvSpPr>
            <a:spLocks noGrp="1" noChangeArrowheads="1"/>
          </p:cNvSpPr>
          <p:nvPr>
            <p:ph type="sldNum" sz="quarter" idx="5"/>
          </p:nvPr>
        </p:nvSpPr>
        <p:spPr>
          <a:ln/>
        </p:spPr>
        <p:txBody>
          <a:bodyPr/>
          <a:lstStyle/>
          <a:p>
            <a:fld id="{46C6AFC8-CA21-5046-AB2A-7E3095C4C0B7}" type="slidenum">
              <a:rPr lang="en-US" altLang="en-US"/>
              <a:pPr/>
              <a:t>47</a:t>
            </a:fld>
            <a:endParaRPr lang="en-US" altLang="en-US"/>
          </a:p>
        </p:txBody>
      </p:sp>
      <p:sp>
        <p:nvSpPr>
          <p:cNvPr id="90114" name="Rectangle 2">
            <a:extLst>
              <a:ext uri="{FF2B5EF4-FFF2-40B4-BE49-F238E27FC236}">
                <a16:creationId xmlns:a16="http://schemas.microsoft.com/office/drawing/2014/main" id="{AB35F415-7E43-C2B7-A006-603BDB5A7814}"/>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B6035462-5E6C-3C91-D6FB-96BB9056FD5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B38A6F6-0B29-47F5-48BF-C9923F83B0A9}"/>
              </a:ext>
            </a:extLst>
          </p:cNvPr>
          <p:cNvSpPr>
            <a:spLocks noGrp="1" noChangeArrowheads="1"/>
          </p:cNvSpPr>
          <p:nvPr>
            <p:ph type="sldNum" sz="quarter" idx="5"/>
          </p:nvPr>
        </p:nvSpPr>
        <p:spPr>
          <a:ln/>
        </p:spPr>
        <p:txBody>
          <a:bodyPr/>
          <a:lstStyle/>
          <a:p>
            <a:fld id="{29CD9C80-6DF2-AB49-B7C6-89CA9C2AED65}" type="slidenum">
              <a:rPr lang="en-US" altLang="en-US"/>
              <a:pPr/>
              <a:t>48</a:t>
            </a:fld>
            <a:endParaRPr lang="en-US" altLang="en-US"/>
          </a:p>
        </p:txBody>
      </p:sp>
      <p:sp>
        <p:nvSpPr>
          <p:cNvPr id="91138" name="Rectangle 2">
            <a:extLst>
              <a:ext uri="{FF2B5EF4-FFF2-40B4-BE49-F238E27FC236}">
                <a16:creationId xmlns:a16="http://schemas.microsoft.com/office/drawing/2014/main" id="{BDA77029-C878-E8D9-DB40-7662B44CCCFF}"/>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071FAA29-EBDF-F234-5BDD-F5E16C8C8C4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F0619D-4552-33AB-A563-C1F90001955A}"/>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7276E49-35EC-2041-A664-CA7A05AD274B}" type="slidenum">
              <a:rPr kumimoji="0" lang="en-US" altLang="en-US" sz="1200" b="0" i="0" u="none" strike="noStrike" kern="1200" cap="none" spc="0" normalizeH="0" baseline="0" noProof="0" smtClean="0">
                <a:ln>
                  <a:noFill/>
                </a:ln>
                <a:solidFill>
                  <a:srgbClr val="000000"/>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a:ea typeface="+mn-ea"/>
              <a:cs typeface="+mn-cs"/>
            </a:endParaRPr>
          </a:p>
        </p:txBody>
      </p:sp>
      <p:sp>
        <p:nvSpPr>
          <p:cNvPr id="68610" name="Rectangle 2">
            <a:extLst>
              <a:ext uri="{FF2B5EF4-FFF2-40B4-BE49-F238E27FC236}">
                <a16:creationId xmlns:a16="http://schemas.microsoft.com/office/drawing/2014/main" id="{98FA70DE-8558-B2F2-73F7-7031C1DC30F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9B3100A-3628-A6D0-8B63-C7D62B900BA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C915A9-F10A-F4D0-6BDB-36ED5F944261}"/>
              </a:ext>
            </a:extLst>
          </p:cNvPr>
          <p:cNvSpPr>
            <a:spLocks noGrp="1" noChangeArrowheads="1"/>
          </p:cNvSpPr>
          <p:nvPr>
            <p:ph type="sldNum" sz="quarter" idx="5"/>
          </p:nvPr>
        </p:nvSpPr>
        <p:spPr>
          <a:ln/>
        </p:spPr>
        <p:txBody>
          <a:bodyPr/>
          <a:lstStyle/>
          <a:p>
            <a:fld id="{FCCAAFC5-7AF8-C449-94BC-04DB48AE133C}" type="slidenum">
              <a:rPr lang="en-US" altLang="en-US"/>
              <a:pPr/>
              <a:t>49</a:t>
            </a:fld>
            <a:endParaRPr lang="en-US" altLang="en-US"/>
          </a:p>
        </p:txBody>
      </p:sp>
      <p:sp>
        <p:nvSpPr>
          <p:cNvPr id="92162" name="Rectangle 2">
            <a:extLst>
              <a:ext uri="{FF2B5EF4-FFF2-40B4-BE49-F238E27FC236}">
                <a16:creationId xmlns:a16="http://schemas.microsoft.com/office/drawing/2014/main" id="{0AE7377D-8BA6-1FC4-DC94-04322EC1ACAC}"/>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0D068A6D-1DE8-2976-9241-1AC5A4AF773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a:latin typeface="Arial" charset="0"/>
            </a:endParaRPr>
          </a:p>
        </p:txBody>
      </p:sp>
      <p:sp>
        <p:nvSpPr>
          <p:cNvPr id="3994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7687F-9C2E-4D03-9154-BD523B85A1C6}"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64B66D3-BD4B-71F9-2D39-AEE962B343C4}"/>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1F2914E-EE04-5042-B913-68D20FD0E8EB}" type="slidenum">
              <a:rPr kumimoji="0" lang="en-US" altLang="en-US" sz="1200" b="0" i="0" u="none" strike="noStrike" kern="1200" cap="none" spc="0" normalizeH="0" baseline="0" noProof="0" smtClean="0">
                <a:ln>
                  <a:noFill/>
                </a:ln>
                <a:solidFill>
                  <a:srgbClr val="000000"/>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Times"/>
              <a:ea typeface="+mn-ea"/>
              <a:cs typeface="+mn-cs"/>
            </a:endParaRPr>
          </a:p>
        </p:txBody>
      </p:sp>
      <p:sp>
        <p:nvSpPr>
          <p:cNvPr id="69634" name="Rectangle 2">
            <a:extLst>
              <a:ext uri="{FF2B5EF4-FFF2-40B4-BE49-F238E27FC236}">
                <a16:creationId xmlns:a16="http://schemas.microsoft.com/office/drawing/2014/main" id="{2A8675C1-D8A6-4190-4F99-CF3C59E7A1C6}"/>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A200B02-4AE5-0789-C05C-4369C7BE756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3C67835-BCF6-219B-7ED6-A8F241A054DD}"/>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F353AC4-4373-C54B-8DE3-4B8E034F7DAF}" type="slidenum">
              <a:rPr kumimoji="0" lang="en-US" altLang="en-US" sz="1200" b="0" i="0" u="none" strike="noStrike" kern="1200" cap="none" spc="0" normalizeH="0" baseline="0" noProof="0" smtClean="0">
                <a:ln>
                  <a:noFill/>
                </a:ln>
                <a:solidFill>
                  <a:srgbClr val="000000"/>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Times"/>
              <a:ea typeface="+mn-ea"/>
              <a:cs typeface="+mn-cs"/>
            </a:endParaRPr>
          </a:p>
        </p:txBody>
      </p:sp>
      <p:sp>
        <p:nvSpPr>
          <p:cNvPr id="70658" name="Rectangle 2">
            <a:extLst>
              <a:ext uri="{FF2B5EF4-FFF2-40B4-BE49-F238E27FC236}">
                <a16:creationId xmlns:a16="http://schemas.microsoft.com/office/drawing/2014/main" id="{522DC593-BBDD-9156-2504-E2D0EA5B9B6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64A9DBE-DF86-4DF0-600C-D0D0AA169B7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5A7A9BC-D2D6-C0DA-72B7-75FEFBC39838}"/>
              </a:ext>
            </a:extLst>
          </p:cNvPr>
          <p:cNvSpPr>
            <a:spLocks noGrp="1" noChangeArrowheads="1"/>
          </p:cNvSpPr>
          <p:nvPr>
            <p:ph type="sldNum" sz="quarter" idx="5"/>
          </p:nvPr>
        </p:nvSpPr>
        <p:spPr>
          <a:ln/>
        </p:spPr>
        <p:txBody>
          <a:bodyPr/>
          <a:lstStyle/>
          <a:p>
            <a:fld id="{3D3AE645-1D26-C046-948D-A80D2C266ABA}" type="slidenum">
              <a:rPr lang="en-US" altLang="en-US"/>
              <a:pPr/>
              <a:t>28</a:t>
            </a:fld>
            <a:endParaRPr lang="en-US" altLang="en-US"/>
          </a:p>
        </p:txBody>
      </p:sp>
      <p:sp>
        <p:nvSpPr>
          <p:cNvPr id="71682" name="Rectangle 2">
            <a:extLst>
              <a:ext uri="{FF2B5EF4-FFF2-40B4-BE49-F238E27FC236}">
                <a16:creationId xmlns:a16="http://schemas.microsoft.com/office/drawing/2014/main" id="{5A2D7509-8FD4-392D-9C31-4C27F1C96071}"/>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00E09019-2968-F4CC-9270-BBEB5010A7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298133-3B5D-0051-F307-23E5A9B88BC3}"/>
              </a:ext>
            </a:extLst>
          </p:cNvPr>
          <p:cNvSpPr>
            <a:spLocks noGrp="1" noChangeArrowheads="1"/>
          </p:cNvSpPr>
          <p:nvPr>
            <p:ph type="sldNum" sz="quarter" idx="5"/>
          </p:nvPr>
        </p:nvSpPr>
        <p:spPr>
          <a:ln/>
        </p:spPr>
        <p:txBody>
          <a:bodyPr/>
          <a:lstStyle/>
          <a:p>
            <a:fld id="{D9723108-5757-0B49-BDC5-499088C873C7}" type="slidenum">
              <a:rPr lang="en-US" altLang="en-US"/>
              <a:pPr/>
              <a:t>29</a:t>
            </a:fld>
            <a:endParaRPr lang="en-US" altLang="en-US"/>
          </a:p>
        </p:txBody>
      </p:sp>
      <p:sp>
        <p:nvSpPr>
          <p:cNvPr id="72706" name="Rectangle 2">
            <a:extLst>
              <a:ext uri="{FF2B5EF4-FFF2-40B4-BE49-F238E27FC236}">
                <a16:creationId xmlns:a16="http://schemas.microsoft.com/office/drawing/2014/main" id="{5FFBE271-B453-C8CC-067E-AC284C374DC5}"/>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EEB1F93-B9E7-59B0-59CD-9C74B7B4B09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39352E-3B26-D53F-6E68-11594E03EB99}"/>
              </a:ext>
            </a:extLst>
          </p:cNvPr>
          <p:cNvSpPr>
            <a:spLocks noGrp="1" noChangeArrowheads="1"/>
          </p:cNvSpPr>
          <p:nvPr>
            <p:ph type="sldNum" sz="quarter" idx="5"/>
          </p:nvPr>
        </p:nvSpPr>
        <p:spPr>
          <a:ln/>
        </p:spPr>
        <p:txBody>
          <a:bodyPr/>
          <a:lstStyle/>
          <a:p>
            <a:fld id="{9C5562E2-C586-AB4C-A1E3-1D034E5D8285}" type="slidenum">
              <a:rPr lang="en-US" altLang="en-US"/>
              <a:pPr/>
              <a:t>30</a:t>
            </a:fld>
            <a:endParaRPr lang="en-US" altLang="en-US"/>
          </a:p>
        </p:txBody>
      </p:sp>
      <p:sp>
        <p:nvSpPr>
          <p:cNvPr id="73730" name="Rectangle 2">
            <a:extLst>
              <a:ext uri="{FF2B5EF4-FFF2-40B4-BE49-F238E27FC236}">
                <a16:creationId xmlns:a16="http://schemas.microsoft.com/office/drawing/2014/main" id="{0B0653D3-415D-714F-44A3-21E00287E756}"/>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4C50CAF-3675-EF24-9B35-55A7582B0DE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9E190C4-5E3E-BA57-3AE0-4B9913629EEC}"/>
              </a:ext>
            </a:extLst>
          </p:cNvPr>
          <p:cNvSpPr>
            <a:spLocks noGrp="1" noChangeArrowheads="1"/>
          </p:cNvSpPr>
          <p:nvPr>
            <p:ph type="sldNum" sz="quarter" idx="5"/>
          </p:nvPr>
        </p:nvSpPr>
        <p:spPr>
          <a:ln/>
        </p:spPr>
        <p:txBody>
          <a:bodyPr/>
          <a:lstStyle/>
          <a:p>
            <a:fld id="{E3A2F371-8CB1-0547-A232-9A81B5514F2C}" type="slidenum">
              <a:rPr lang="en-US" altLang="en-US"/>
              <a:pPr/>
              <a:t>31</a:t>
            </a:fld>
            <a:endParaRPr lang="en-US" altLang="en-US"/>
          </a:p>
        </p:txBody>
      </p:sp>
      <p:sp>
        <p:nvSpPr>
          <p:cNvPr id="74754" name="Rectangle 2">
            <a:extLst>
              <a:ext uri="{FF2B5EF4-FFF2-40B4-BE49-F238E27FC236}">
                <a16:creationId xmlns:a16="http://schemas.microsoft.com/office/drawing/2014/main" id="{D0F487B0-F72A-E68C-F1B3-10AD3D4FE283}"/>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5783E6E6-A43E-A130-3D46-47A870DFEB1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EE643F3-8050-E614-D9CF-E8C172E060BB}"/>
              </a:ext>
            </a:extLst>
          </p:cNvPr>
          <p:cNvSpPr>
            <a:spLocks noGrp="1" noChangeArrowheads="1"/>
          </p:cNvSpPr>
          <p:nvPr>
            <p:ph type="sldNum" sz="quarter" idx="5"/>
          </p:nvPr>
        </p:nvSpPr>
        <p:spPr>
          <a:ln/>
        </p:spPr>
        <p:txBody>
          <a:bodyPr/>
          <a:lstStyle/>
          <a:p>
            <a:fld id="{13DD68F4-854C-1749-BA1D-9CC2B5B37B36}" type="slidenum">
              <a:rPr lang="en-US" altLang="en-US"/>
              <a:pPr/>
              <a:t>32</a:t>
            </a:fld>
            <a:endParaRPr lang="en-US" altLang="en-US"/>
          </a:p>
        </p:txBody>
      </p:sp>
      <p:sp>
        <p:nvSpPr>
          <p:cNvPr id="75778" name="Rectangle 2">
            <a:extLst>
              <a:ext uri="{FF2B5EF4-FFF2-40B4-BE49-F238E27FC236}">
                <a16:creationId xmlns:a16="http://schemas.microsoft.com/office/drawing/2014/main" id="{D2424993-4505-3059-05BC-0AD2630FCBDA}"/>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EF138135-B4A3-AC2E-A5F2-BC168BDEDF46}"/>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D90F-7061-F483-7EB7-237A95CC97E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9DBCD3B-E993-0566-42D7-7E7178B29A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E053E08-B663-3787-29D1-BF319902DF35}"/>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2B1C6E50-DB74-EC7D-D751-8A3D6C4E5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9FF38-0A83-0695-3F2F-91691ED9320D}"/>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383428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A903-FE1E-8C5B-E64B-9672891488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F4C328-382E-68D3-51A1-1F827BB564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1B4663-7D5A-FE58-BF31-0618C91E29FA}"/>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995BAADF-8E45-0784-046E-AA43FD22F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12337-71D6-9880-5954-3C7BB64B3160}"/>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184239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FCB142-B08F-D2C2-EB3A-27919EF418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AEC748-5609-72F0-802B-7496803DCFA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E13F0F-47BD-8616-4399-6DA717436838}"/>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A693B072-F285-E06B-3C0C-066408DDE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AE20A-5975-A8E6-911D-40F68AFD1F15}"/>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310248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2CF3-F81D-7B4B-AE66-40F3D7D26A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CB6C1D-5CD3-7C08-2493-B3CA8AF24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Footer Placeholder 3">
            <a:extLst>
              <a:ext uri="{FF2B5EF4-FFF2-40B4-BE49-F238E27FC236}">
                <a16:creationId xmlns:a16="http://schemas.microsoft.com/office/drawing/2014/main" id="{8CC4C1A5-6651-3150-5DB0-3967C708990B}"/>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CFB8C882-CF4C-09FA-E567-0768491B7AF9}"/>
              </a:ext>
            </a:extLst>
          </p:cNvPr>
          <p:cNvSpPr>
            <a:spLocks noGrp="1"/>
          </p:cNvSpPr>
          <p:nvPr>
            <p:ph type="sldNum" sz="quarter" idx="11"/>
          </p:nvPr>
        </p:nvSpPr>
        <p:spPr/>
        <p:txBody>
          <a:bodyPr/>
          <a:lstStyle>
            <a:lvl1pPr>
              <a:defRPr/>
            </a:lvl1pPr>
          </a:lstStyle>
          <a:p>
            <a:fld id="{C6791F3D-688B-9D47-BEF0-6E28F2EDC55B}" type="slidenum">
              <a:rPr lang="en-US" altLang="en-US"/>
              <a:pPr/>
              <a:t>‹#›</a:t>
            </a:fld>
            <a:endParaRPr lang="en-US" altLang="en-US"/>
          </a:p>
        </p:txBody>
      </p:sp>
    </p:spTree>
    <p:extLst>
      <p:ext uri="{BB962C8B-B14F-4D97-AF65-F5344CB8AC3E}">
        <p14:creationId xmlns:p14="http://schemas.microsoft.com/office/powerpoint/2010/main" val="177451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FC82-CA15-0CC2-35E7-2DD9B39E00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6952E2-16CD-9DBE-B679-96ABA4CC6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03353FA5-4A80-6A8E-9C2F-24D916F89909}"/>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8C16E9C1-A8F6-6EBD-7FB9-EBD7CDE14F4F}"/>
              </a:ext>
            </a:extLst>
          </p:cNvPr>
          <p:cNvSpPr>
            <a:spLocks noGrp="1"/>
          </p:cNvSpPr>
          <p:nvPr>
            <p:ph type="sldNum" sz="quarter" idx="11"/>
          </p:nvPr>
        </p:nvSpPr>
        <p:spPr/>
        <p:txBody>
          <a:bodyPr/>
          <a:lstStyle>
            <a:lvl1pPr>
              <a:defRPr/>
            </a:lvl1pPr>
          </a:lstStyle>
          <a:p>
            <a:fld id="{EF5BFDAC-921C-144B-B002-CCCF40386931}" type="slidenum">
              <a:rPr lang="en-US" altLang="en-US"/>
              <a:pPr/>
              <a:t>‹#›</a:t>
            </a:fld>
            <a:endParaRPr lang="en-US" altLang="en-US"/>
          </a:p>
        </p:txBody>
      </p:sp>
    </p:spTree>
    <p:extLst>
      <p:ext uri="{BB962C8B-B14F-4D97-AF65-F5344CB8AC3E}">
        <p14:creationId xmlns:p14="http://schemas.microsoft.com/office/powerpoint/2010/main" val="1613657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AB21-37AB-D5B9-B71A-0B4C4E7A0AB3}"/>
              </a:ext>
            </a:extLst>
          </p:cNvPr>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22E8CB4-5449-B61F-DF26-7C9E3A065D68}"/>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Footer Placeholder 3">
            <a:extLst>
              <a:ext uri="{FF2B5EF4-FFF2-40B4-BE49-F238E27FC236}">
                <a16:creationId xmlns:a16="http://schemas.microsoft.com/office/drawing/2014/main" id="{A52FDFAD-ACC3-C024-5FC6-34F7C94E6DF4}"/>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FF97CC80-9EF9-80A3-B5AE-777628162448}"/>
              </a:ext>
            </a:extLst>
          </p:cNvPr>
          <p:cNvSpPr>
            <a:spLocks noGrp="1"/>
          </p:cNvSpPr>
          <p:nvPr>
            <p:ph type="sldNum" sz="quarter" idx="11"/>
          </p:nvPr>
        </p:nvSpPr>
        <p:spPr/>
        <p:txBody>
          <a:bodyPr/>
          <a:lstStyle>
            <a:lvl1pPr>
              <a:defRPr/>
            </a:lvl1pPr>
          </a:lstStyle>
          <a:p>
            <a:fld id="{0729F504-7C3F-2B4C-A5C0-46A4F6F543FE}" type="slidenum">
              <a:rPr lang="en-US" altLang="en-US"/>
              <a:pPr/>
              <a:t>‹#›</a:t>
            </a:fld>
            <a:endParaRPr lang="en-US" altLang="en-US"/>
          </a:p>
        </p:txBody>
      </p:sp>
    </p:spTree>
    <p:extLst>
      <p:ext uri="{BB962C8B-B14F-4D97-AF65-F5344CB8AC3E}">
        <p14:creationId xmlns:p14="http://schemas.microsoft.com/office/powerpoint/2010/main" val="3090565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7BB6-8CA4-DA7B-105F-3758A776111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77984C-A6D8-19BA-CF59-73730E79C8FD}"/>
              </a:ext>
            </a:extLst>
          </p:cNvPr>
          <p:cNvSpPr>
            <a:spLocks noGrp="1"/>
          </p:cNvSpPr>
          <p:nvPr>
            <p:ph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641E59A-30AC-B6F0-5654-38DBFA928114}"/>
              </a:ext>
            </a:extLst>
          </p:cNvPr>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D330C962-E841-97BA-08EC-8101DD286D54}"/>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21E73FE5-75CE-1EED-7570-2822B89DD5EB}"/>
              </a:ext>
            </a:extLst>
          </p:cNvPr>
          <p:cNvSpPr>
            <a:spLocks noGrp="1"/>
          </p:cNvSpPr>
          <p:nvPr>
            <p:ph type="sldNum" sz="quarter" idx="11"/>
          </p:nvPr>
        </p:nvSpPr>
        <p:spPr/>
        <p:txBody>
          <a:bodyPr/>
          <a:lstStyle>
            <a:lvl1pPr>
              <a:defRPr/>
            </a:lvl1pPr>
          </a:lstStyle>
          <a:p>
            <a:fld id="{2D27E4C3-8442-7F42-B1FA-00C74D57F0F3}" type="slidenum">
              <a:rPr lang="en-US" altLang="en-US"/>
              <a:pPr/>
              <a:t>‹#›</a:t>
            </a:fld>
            <a:endParaRPr lang="en-US" altLang="en-US"/>
          </a:p>
        </p:txBody>
      </p:sp>
    </p:spTree>
    <p:extLst>
      <p:ext uri="{BB962C8B-B14F-4D97-AF65-F5344CB8AC3E}">
        <p14:creationId xmlns:p14="http://schemas.microsoft.com/office/powerpoint/2010/main" val="2817748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2D27-F710-FB2A-7ACB-A25FB94264E7}"/>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376C57-7C44-A6EB-C52C-43B7637CB3C1}"/>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4455FB7-40D1-82FE-6451-44AC1AC576C8}"/>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690B606-AEF8-DBD1-B7CB-F8C9F5EB164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D7AB0F-8819-AAA1-39FA-2B42937A4FBD}"/>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6">
            <a:extLst>
              <a:ext uri="{FF2B5EF4-FFF2-40B4-BE49-F238E27FC236}">
                <a16:creationId xmlns:a16="http://schemas.microsoft.com/office/drawing/2014/main" id="{9DF7BEFA-233E-DC69-E2DC-25503ABD1E84}"/>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8" name="Slide Number Placeholder 7">
            <a:extLst>
              <a:ext uri="{FF2B5EF4-FFF2-40B4-BE49-F238E27FC236}">
                <a16:creationId xmlns:a16="http://schemas.microsoft.com/office/drawing/2014/main" id="{36DDCC8C-3B06-8466-342D-37AC08206798}"/>
              </a:ext>
            </a:extLst>
          </p:cNvPr>
          <p:cNvSpPr>
            <a:spLocks noGrp="1"/>
          </p:cNvSpPr>
          <p:nvPr>
            <p:ph type="sldNum" sz="quarter" idx="11"/>
          </p:nvPr>
        </p:nvSpPr>
        <p:spPr/>
        <p:txBody>
          <a:bodyPr/>
          <a:lstStyle>
            <a:lvl1pPr>
              <a:defRPr/>
            </a:lvl1pPr>
          </a:lstStyle>
          <a:p>
            <a:fld id="{A5C47915-F03F-FC48-8040-5C5AEE052BA7}" type="slidenum">
              <a:rPr lang="en-US" altLang="en-US"/>
              <a:pPr/>
              <a:t>‹#›</a:t>
            </a:fld>
            <a:endParaRPr lang="en-US" altLang="en-US"/>
          </a:p>
        </p:txBody>
      </p:sp>
    </p:spTree>
    <p:extLst>
      <p:ext uri="{BB962C8B-B14F-4D97-AF65-F5344CB8AC3E}">
        <p14:creationId xmlns:p14="http://schemas.microsoft.com/office/powerpoint/2010/main" val="742520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45F1-A659-3DAA-6F60-E68D5BD8CB95}"/>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150439D9-F7C5-7D15-BFA9-80523BE06CA7}"/>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4" name="Slide Number Placeholder 3">
            <a:extLst>
              <a:ext uri="{FF2B5EF4-FFF2-40B4-BE49-F238E27FC236}">
                <a16:creationId xmlns:a16="http://schemas.microsoft.com/office/drawing/2014/main" id="{FD482B68-96C9-2927-A289-2D3DEEFC51F4}"/>
              </a:ext>
            </a:extLst>
          </p:cNvPr>
          <p:cNvSpPr>
            <a:spLocks noGrp="1"/>
          </p:cNvSpPr>
          <p:nvPr>
            <p:ph type="sldNum" sz="quarter" idx="11"/>
          </p:nvPr>
        </p:nvSpPr>
        <p:spPr/>
        <p:txBody>
          <a:bodyPr/>
          <a:lstStyle>
            <a:lvl1pPr>
              <a:defRPr/>
            </a:lvl1pPr>
          </a:lstStyle>
          <a:p>
            <a:fld id="{18758802-866D-1A43-956D-66DE3074B227}" type="slidenum">
              <a:rPr lang="en-US" altLang="en-US"/>
              <a:pPr/>
              <a:t>‹#›</a:t>
            </a:fld>
            <a:endParaRPr lang="en-US" altLang="en-US"/>
          </a:p>
        </p:txBody>
      </p:sp>
    </p:spTree>
    <p:extLst>
      <p:ext uri="{BB962C8B-B14F-4D97-AF65-F5344CB8AC3E}">
        <p14:creationId xmlns:p14="http://schemas.microsoft.com/office/powerpoint/2010/main" val="3146845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9169C0-19CC-B1E6-65EC-C2B93D8C9A8C}"/>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3" name="Slide Number Placeholder 2">
            <a:extLst>
              <a:ext uri="{FF2B5EF4-FFF2-40B4-BE49-F238E27FC236}">
                <a16:creationId xmlns:a16="http://schemas.microsoft.com/office/drawing/2014/main" id="{74F494F6-6EAC-5D9F-FEB9-AB9E325A10AC}"/>
              </a:ext>
            </a:extLst>
          </p:cNvPr>
          <p:cNvSpPr>
            <a:spLocks noGrp="1"/>
          </p:cNvSpPr>
          <p:nvPr>
            <p:ph type="sldNum" sz="quarter" idx="11"/>
          </p:nvPr>
        </p:nvSpPr>
        <p:spPr/>
        <p:txBody>
          <a:bodyPr/>
          <a:lstStyle>
            <a:lvl1pPr>
              <a:defRPr/>
            </a:lvl1pPr>
          </a:lstStyle>
          <a:p>
            <a:fld id="{44902784-E65F-E24C-9344-5C8FCB4D70F0}" type="slidenum">
              <a:rPr lang="en-US" altLang="en-US"/>
              <a:pPr/>
              <a:t>‹#›</a:t>
            </a:fld>
            <a:endParaRPr lang="en-US" altLang="en-US"/>
          </a:p>
        </p:txBody>
      </p:sp>
    </p:spTree>
    <p:extLst>
      <p:ext uri="{BB962C8B-B14F-4D97-AF65-F5344CB8AC3E}">
        <p14:creationId xmlns:p14="http://schemas.microsoft.com/office/powerpoint/2010/main" val="2410210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43DC-97ED-F478-2C11-A321B520CBD5}"/>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A04D5D-A963-7A7C-B5E5-87E1350929E7}"/>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0B6A19-095B-65C4-39D7-5F419828A33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1E8FBD1C-B807-6E2D-A51E-9F046B05FEAA}"/>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45BEED33-77B0-9764-0D86-04C061212693}"/>
              </a:ext>
            </a:extLst>
          </p:cNvPr>
          <p:cNvSpPr>
            <a:spLocks noGrp="1"/>
          </p:cNvSpPr>
          <p:nvPr>
            <p:ph type="sldNum" sz="quarter" idx="11"/>
          </p:nvPr>
        </p:nvSpPr>
        <p:spPr/>
        <p:txBody>
          <a:bodyPr/>
          <a:lstStyle>
            <a:lvl1pPr>
              <a:defRPr/>
            </a:lvl1pPr>
          </a:lstStyle>
          <a:p>
            <a:fld id="{4C66959A-4E23-1942-9704-039E9E77298E}" type="slidenum">
              <a:rPr lang="en-US" altLang="en-US"/>
              <a:pPr/>
              <a:t>‹#›</a:t>
            </a:fld>
            <a:endParaRPr lang="en-US" altLang="en-US"/>
          </a:p>
        </p:txBody>
      </p:sp>
    </p:spTree>
    <p:extLst>
      <p:ext uri="{BB962C8B-B14F-4D97-AF65-F5344CB8AC3E}">
        <p14:creationId xmlns:p14="http://schemas.microsoft.com/office/powerpoint/2010/main" val="456975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C9C0-588B-097D-97E0-27F29F4B52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285B478-F319-3391-9EAF-D9C4BDBEF9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2DF5F0-1C1D-9485-CF7E-38DB4786C8E7}"/>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0244955F-0360-87DA-8C58-BE86AF87A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4FC6F-355F-E190-1792-9BAC7D3BE4D0}"/>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3296971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6056-67D1-8D3B-E281-72E67ED07A75}"/>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E0F1048-92CF-A47E-4B11-E3F9F59CF2D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CF6730-C6F6-7464-B16F-EC4E825703F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4E27F8D3-6C99-480E-AD62-17DE522263F3}"/>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232F8E7F-CA0E-1905-EC68-D47385D6B99D}"/>
              </a:ext>
            </a:extLst>
          </p:cNvPr>
          <p:cNvSpPr>
            <a:spLocks noGrp="1"/>
          </p:cNvSpPr>
          <p:nvPr>
            <p:ph type="sldNum" sz="quarter" idx="11"/>
          </p:nvPr>
        </p:nvSpPr>
        <p:spPr/>
        <p:txBody>
          <a:bodyPr/>
          <a:lstStyle>
            <a:lvl1pPr>
              <a:defRPr/>
            </a:lvl1pPr>
          </a:lstStyle>
          <a:p>
            <a:fld id="{82BFD958-7025-FD4C-8305-59E33F432F69}" type="slidenum">
              <a:rPr lang="en-US" altLang="en-US"/>
              <a:pPr/>
              <a:t>‹#›</a:t>
            </a:fld>
            <a:endParaRPr lang="en-US" altLang="en-US"/>
          </a:p>
        </p:txBody>
      </p:sp>
    </p:spTree>
    <p:extLst>
      <p:ext uri="{BB962C8B-B14F-4D97-AF65-F5344CB8AC3E}">
        <p14:creationId xmlns:p14="http://schemas.microsoft.com/office/powerpoint/2010/main" val="3391703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EEF3-73A3-7AF4-CE7F-8E262E1C5E6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CBB9BF-55D2-FBCB-840A-9ED472F3ADE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C7069CE9-525C-17DA-A126-F866F72DF825}"/>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42A3B06E-495B-DD1B-BE9B-5E80B3E23AE4}"/>
              </a:ext>
            </a:extLst>
          </p:cNvPr>
          <p:cNvSpPr>
            <a:spLocks noGrp="1"/>
          </p:cNvSpPr>
          <p:nvPr>
            <p:ph type="sldNum" sz="quarter" idx="11"/>
          </p:nvPr>
        </p:nvSpPr>
        <p:spPr/>
        <p:txBody>
          <a:bodyPr/>
          <a:lstStyle>
            <a:lvl1pPr>
              <a:defRPr/>
            </a:lvl1pPr>
          </a:lstStyle>
          <a:p>
            <a:fld id="{C8090C4A-2348-7549-81C4-FB25E2B5EB32}" type="slidenum">
              <a:rPr lang="en-US" altLang="en-US"/>
              <a:pPr/>
              <a:t>‹#›</a:t>
            </a:fld>
            <a:endParaRPr lang="en-US" altLang="en-US"/>
          </a:p>
        </p:txBody>
      </p:sp>
    </p:spTree>
    <p:extLst>
      <p:ext uri="{BB962C8B-B14F-4D97-AF65-F5344CB8AC3E}">
        <p14:creationId xmlns:p14="http://schemas.microsoft.com/office/powerpoint/2010/main" val="482245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889B0-B093-C80A-0939-D83C120D051C}"/>
              </a:ext>
            </a:extLst>
          </p:cNvPr>
          <p:cNvSpPr>
            <a:spLocks noGrp="1"/>
          </p:cNvSpPr>
          <p:nvPr>
            <p:ph type="title" orient="vert"/>
          </p:nvPr>
        </p:nvSpPr>
        <p:spPr>
          <a:xfrm>
            <a:off x="8686800" y="381000"/>
            <a:ext cx="2590800" cy="59436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B5EAF7-D15E-2700-482F-CE67554AD561}"/>
              </a:ext>
            </a:extLst>
          </p:cNvPr>
          <p:cNvSpPr>
            <a:spLocks noGrp="1"/>
          </p:cNvSpPr>
          <p:nvPr>
            <p:ph type="body" orient="vert" idx="1"/>
          </p:nvPr>
        </p:nvSpPr>
        <p:spPr>
          <a:xfrm>
            <a:off x="914400" y="381000"/>
            <a:ext cx="75692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C744ABD7-C038-8EAC-C637-6C38CC6EBD25}"/>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47FBC143-73A2-CA8F-EA5E-E6C716794DCB}"/>
              </a:ext>
            </a:extLst>
          </p:cNvPr>
          <p:cNvSpPr>
            <a:spLocks noGrp="1"/>
          </p:cNvSpPr>
          <p:nvPr>
            <p:ph type="sldNum" sz="quarter" idx="11"/>
          </p:nvPr>
        </p:nvSpPr>
        <p:spPr/>
        <p:txBody>
          <a:bodyPr/>
          <a:lstStyle>
            <a:lvl1pPr>
              <a:defRPr/>
            </a:lvl1pPr>
          </a:lstStyle>
          <a:p>
            <a:fld id="{47223664-CFD6-AA4A-A4EA-899B20F7E686}" type="slidenum">
              <a:rPr lang="en-US" altLang="en-US"/>
              <a:pPr/>
              <a:t>‹#›</a:t>
            </a:fld>
            <a:endParaRPr lang="en-US" altLang="en-US"/>
          </a:p>
        </p:txBody>
      </p:sp>
    </p:spTree>
    <p:extLst>
      <p:ext uri="{BB962C8B-B14F-4D97-AF65-F5344CB8AC3E}">
        <p14:creationId xmlns:p14="http://schemas.microsoft.com/office/powerpoint/2010/main" val="549555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p:cNvSpPr>
            <a:spLocks noGrp="1"/>
          </p:cNvSpPr>
          <p:nvPr>
            <p:ph type="dt" sz="half" idx="10"/>
          </p:nvPr>
        </p:nvSpPr>
        <p:spPr/>
        <p:txBody>
          <a:bodyPr/>
          <a:lstStyle/>
          <a:p>
            <a:fld id="{0373BFF9-AC8A-4F4A-A421-B6CA2B12E3FB}" type="datetimeFigureOut">
              <a:rPr lang="tr-TR" smtClean="0"/>
              <a:t>2.10.2023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4176289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0373BFF9-AC8A-4F4A-A421-B6CA2B12E3FB}" type="datetimeFigureOut">
              <a:rPr lang="tr-TR" smtClean="0"/>
              <a:t>2.10.2023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610521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73BFF9-AC8A-4F4A-A421-B6CA2B12E3FB}" type="datetimeFigureOut">
              <a:rPr lang="tr-TR" smtClean="0"/>
              <a:t>2.10.2023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3519341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p:cNvSpPr>
            <a:spLocks noGrp="1"/>
          </p:cNvSpPr>
          <p:nvPr>
            <p:ph type="dt" sz="half" idx="10"/>
          </p:nvPr>
        </p:nvSpPr>
        <p:spPr/>
        <p:txBody>
          <a:bodyPr/>
          <a:lstStyle/>
          <a:p>
            <a:fld id="{0373BFF9-AC8A-4F4A-A421-B6CA2B12E3FB}" type="datetimeFigureOut">
              <a:rPr lang="tr-TR" smtClean="0"/>
              <a:t>2.10.2023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159905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p:cNvSpPr>
            <a:spLocks noGrp="1"/>
          </p:cNvSpPr>
          <p:nvPr>
            <p:ph type="dt" sz="half" idx="10"/>
          </p:nvPr>
        </p:nvSpPr>
        <p:spPr/>
        <p:txBody>
          <a:bodyPr/>
          <a:lstStyle/>
          <a:p>
            <a:fld id="{0373BFF9-AC8A-4F4A-A421-B6CA2B12E3FB}" type="datetimeFigureOut">
              <a:rPr lang="tr-TR" smtClean="0"/>
              <a:t>2.10.2023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1614779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2"/>
          <p:cNvSpPr>
            <a:spLocks noGrp="1"/>
          </p:cNvSpPr>
          <p:nvPr>
            <p:ph type="dt" sz="half" idx="10"/>
          </p:nvPr>
        </p:nvSpPr>
        <p:spPr/>
        <p:txBody>
          <a:bodyPr/>
          <a:lstStyle/>
          <a:p>
            <a:fld id="{0373BFF9-AC8A-4F4A-A421-B6CA2B12E3FB}" type="datetimeFigureOut">
              <a:rPr lang="tr-TR" smtClean="0"/>
              <a:t>2.10.2023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3051222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3BFF9-AC8A-4F4A-A421-B6CA2B12E3FB}" type="datetimeFigureOut">
              <a:rPr lang="tr-TR" smtClean="0"/>
              <a:t>2.10.2023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64377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2B8A-8651-64CA-BB93-B0F5399392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148A7FD-4AF3-3641-F201-1B525500D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182F31-7AA8-0229-D5E4-8F6EEB7AD915}"/>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B6A852CF-C599-1549-DBA8-8CCE51740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52C8-8B20-5004-6C70-E802E61429B4}"/>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42412062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73BFF9-AC8A-4F4A-A421-B6CA2B12E3FB}" type="datetimeFigureOut">
              <a:rPr lang="tr-TR" smtClean="0"/>
              <a:t>2.10.2023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3552762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73BFF9-AC8A-4F4A-A421-B6CA2B12E3FB}" type="datetimeFigureOut">
              <a:rPr lang="tr-TR" smtClean="0"/>
              <a:t>2.10.2023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1241016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0373BFF9-AC8A-4F4A-A421-B6CA2B12E3FB}" type="datetimeFigureOut">
              <a:rPr lang="tr-TR" smtClean="0"/>
              <a:t>2.10.2023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1935683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p>
            <a:fld id="{0373BFF9-AC8A-4F4A-A421-B6CA2B12E3FB}" type="datetimeFigureOut">
              <a:rPr lang="tr-TR" smtClean="0"/>
              <a:t>2.10.2023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68B7F93-277D-461B-9E43-3CBCCF9EF2F8}" type="slidenum">
              <a:rPr lang="tr-TR" smtClean="0"/>
              <a:t>‹#›</a:t>
            </a:fld>
            <a:endParaRPr lang="tr-TR"/>
          </a:p>
        </p:txBody>
      </p:sp>
    </p:spTree>
    <p:extLst>
      <p:ext uri="{BB962C8B-B14F-4D97-AF65-F5344CB8AC3E}">
        <p14:creationId xmlns:p14="http://schemas.microsoft.com/office/powerpoint/2010/main" val="1898082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944673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62BF08B-1F7F-114E-94C6-E0496A0B9A72}" type="datetimeFigureOut">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24F4-4FE8-0A41-9603-6FC4E78D0A6C}" type="slidenum">
              <a:rPr lang="en-US" smtClean="0"/>
              <a:t>‹#›</a:t>
            </a:fld>
            <a:endParaRPr lang="en-US"/>
          </a:p>
        </p:txBody>
      </p:sp>
    </p:spTree>
    <p:extLst>
      <p:ext uri="{BB962C8B-B14F-4D97-AF65-F5344CB8AC3E}">
        <p14:creationId xmlns:p14="http://schemas.microsoft.com/office/powerpoint/2010/main" val="1148003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EC405615-E9F8-48B6-8986-F9C74C2F1D23}" type="datetimeFigureOut">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924049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EC405615-E9F8-48B6-8986-F9C74C2F1D23}" type="datetimeFigureOut">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133022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EC405615-E9F8-48B6-8986-F9C74C2F1D23}" type="datetimeFigureOut">
              <a:rPr lang="en-US" smtClean="0"/>
              <a:t>10/2/23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6903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EC405615-E9F8-48B6-8986-F9C74C2F1D23}" type="datetimeFigureOut">
              <a:rPr lang="en-US" smtClean="0"/>
              <a:t>10/2/23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76900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0A90-ABBC-0E17-F02D-4BA39D0B4C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3CFD42-18C5-3745-4D35-13EDECE392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4AF90F3-7102-CC1E-EF48-A40DF60A72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3EC156-A700-8922-CFA2-7AECE3B95562}"/>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6" name="Footer Placeholder 5">
            <a:extLst>
              <a:ext uri="{FF2B5EF4-FFF2-40B4-BE49-F238E27FC236}">
                <a16:creationId xmlns:a16="http://schemas.microsoft.com/office/drawing/2014/main" id="{F622706E-4252-08E9-BF5E-FFA3A19049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70C74-E5EC-9542-8974-BD913E2A38B1}"/>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1772622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05615-E9F8-48B6-8986-F9C74C2F1D23}" type="datetimeFigureOut">
              <a:rPr lang="en-US" smtClean="0"/>
              <a:t>10/2/23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8329050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EC405615-E9F8-48B6-8986-F9C74C2F1D23}" type="datetimeFigureOut">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1868892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EC405615-E9F8-48B6-8986-F9C74C2F1D23}" type="datetimeFigureOut">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1939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157237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4561642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7661-BB87-4DC0-842B-748587B4E7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1D8A61-9BBB-46AA-B3FC-D03C199FB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6715F8-1375-4234-A8DC-FCCC0EF0425D}"/>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47EE096A-55CC-4F70-8EC8-2351F8499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1841C-77E0-4B6F-BC75-9BE6391C7D9E}"/>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26089891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5754-B8D6-41AD-9A13-B315F750F0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C9EE0-C9CD-46B8-80FB-1671A2937C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44ED0-77DA-4D19-8E8D-97D29C1B303B}"/>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B878C77A-F247-42A1-857D-9ED636109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03A5-BDA9-4683-89E4-F98307558D99}"/>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3488022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0D7B-8099-4691-93AD-E16FDCA89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CB6840-99CB-4F64-9E4C-5746E42D2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97EED3E-3E93-42E8-8E95-D81DB188E707}"/>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1134FE06-6DE3-411D-B05C-52C4B040D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07319-3C30-4FC2-8C08-3ADD764D759A}"/>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3957447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03A0-85C5-4F0B-B290-D92AB98AFF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DAADAD-D0A4-4BD1-860A-A39BBA2046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7137EB-1838-443F-A7A2-688E515ABD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9911CB-958B-468A-850C-1A6615D07869}"/>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6" name="Footer Placeholder 5">
            <a:extLst>
              <a:ext uri="{FF2B5EF4-FFF2-40B4-BE49-F238E27FC236}">
                <a16:creationId xmlns:a16="http://schemas.microsoft.com/office/drawing/2014/main" id="{1D02E2B7-258D-4F63-9E61-B6C487BCC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2056A-9B9F-4CAB-BC95-BB565997FF03}"/>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4243178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27FC-F260-481B-A165-1B46537229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F5918E-6BC0-4FE1-8605-DC4EF7AE5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78AD91-2D9F-4A6C-BD62-5741F59406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06F926-BB50-4967-984D-F9A616552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D3041D-2519-4E21-9FD4-290317A450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825E43-3D1F-4A2D-BB22-3003B94780D0}"/>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8" name="Footer Placeholder 7">
            <a:extLst>
              <a:ext uri="{FF2B5EF4-FFF2-40B4-BE49-F238E27FC236}">
                <a16:creationId xmlns:a16="http://schemas.microsoft.com/office/drawing/2014/main" id="{CE36F24A-60A7-457D-8B2F-CC1AC53B7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886E88-8755-4732-A6FE-FAE456C5600B}"/>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99996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1F59-9747-63A5-ECCB-7A1DB0BCEE7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256E0F-0192-5373-40D5-79E49FA58D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6F7FED-2B45-1F3C-33CB-703B81C46F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53DDC56-60BD-E20A-69D9-A6AFC11500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8418AE-6999-63E7-66F8-34DF048FB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2DC575C-C193-7106-48FA-310E63B553C2}"/>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8" name="Footer Placeholder 7">
            <a:extLst>
              <a:ext uri="{FF2B5EF4-FFF2-40B4-BE49-F238E27FC236}">
                <a16:creationId xmlns:a16="http://schemas.microsoft.com/office/drawing/2014/main" id="{D1EBC35B-674A-245B-A3EF-A2A01DCC9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E2CB5C-7917-C5F7-CF36-3E51D66D20C0}"/>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7528091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00BC-B9CC-4289-9157-648D773EF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9FEF55-E252-4B0E-B17C-53416738F7F3}"/>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4" name="Footer Placeholder 3">
            <a:extLst>
              <a:ext uri="{FF2B5EF4-FFF2-40B4-BE49-F238E27FC236}">
                <a16:creationId xmlns:a16="http://schemas.microsoft.com/office/drawing/2014/main" id="{CD4CF0EF-72B1-42FF-88EA-C2157CB987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8AC14C-638C-4CDD-B7D7-5AB4AC52C39E}"/>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1878209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FA6D-DD7D-4E89-AA23-1CB446D6D9E5}"/>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3" name="Footer Placeholder 2">
            <a:extLst>
              <a:ext uri="{FF2B5EF4-FFF2-40B4-BE49-F238E27FC236}">
                <a16:creationId xmlns:a16="http://schemas.microsoft.com/office/drawing/2014/main" id="{B26F4BCF-B678-49DF-95DD-B9E6A9BDBE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607843-F98E-450B-9DE2-793572C00593}"/>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41008222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88A9-6BAB-4767-AC8B-7B5081B6D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164646-E4BA-4241-9CF0-595AF0E8B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068D4-8F2E-401D-A585-04654069B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6D50A7-C3B3-4522-84EA-1588A40D545F}"/>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6" name="Footer Placeholder 5">
            <a:extLst>
              <a:ext uri="{FF2B5EF4-FFF2-40B4-BE49-F238E27FC236}">
                <a16:creationId xmlns:a16="http://schemas.microsoft.com/office/drawing/2014/main" id="{8F4FF04B-AECD-47C8-B9DB-CB6F02F5C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14E4C2-FE15-4C23-8515-E755E369FAFA}"/>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23851309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94C7-95ED-4AEF-AFE4-29FC99C7A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115B2F-2A2E-421B-813D-AC392B9A5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D0335-4611-49EE-AEE2-F190F538C6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A6DDC7-7A05-4F16-A80D-5EDE824B00E1}"/>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6" name="Footer Placeholder 5">
            <a:extLst>
              <a:ext uri="{FF2B5EF4-FFF2-40B4-BE49-F238E27FC236}">
                <a16:creationId xmlns:a16="http://schemas.microsoft.com/office/drawing/2014/main" id="{576D8CAD-4D95-4119-B2A3-DEFD5DE54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B89021-03FA-48AE-92FA-FDCCAA57B5CF}"/>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37399988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22B6-7304-4795-ABDF-D361EFC729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D9A31-6CB0-4D8C-A27A-E8B0A8122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F3270-0C9D-4FB6-9569-9FE8211F3174}"/>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C7C8448B-44E1-4A9C-A2BB-A3F61A162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976AB-DB32-4D29-A022-804ED6CADE8A}"/>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2705929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47636-5DB6-4FF5-8CE3-BAF902ED71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EC97BA-DD75-49D0-9C58-1209DC7C5D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59BE1-48D3-4C65-8E7B-7037AC959294}"/>
              </a:ext>
            </a:extLst>
          </p:cNvPr>
          <p:cNvSpPr>
            <a:spLocks noGrp="1"/>
          </p:cNvSpPr>
          <p:nvPr>
            <p:ph type="dt" sz="half" idx="10"/>
          </p:nvPr>
        </p:nvSpPr>
        <p:spPr/>
        <p:txBody>
          <a:body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F1CA1254-5AEF-496C-9037-EEC13D5DE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E0BB6-F414-4FB7-A639-B58AACB4246B}"/>
              </a:ext>
            </a:extLst>
          </p:cNvPr>
          <p:cNvSpPr>
            <a:spLocks noGrp="1"/>
          </p:cNvSpPr>
          <p:nvPr>
            <p:ph type="sldNum" sz="quarter" idx="12"/>
          </p:nvPr>
        </p:nvSpPr>
        <p:spPr/>
        <p:txBody>
          <a:bodyPr/>
          <a:lstStyle/>
          <a:p>
            <a:fld id="{3DBC5C1C-5F65-481D-9005-B6D1EA9877BE}" type="slidenum">
              <a:rPr lang="en-US" smtClean="0"/>
              <a:t>‹#›</a:t>
            </a:fld>
            <a:endParaRPr lang="en-US"/>
          </a:p>
        </p:txBody>
      </p:sp>
    </p:spTree>
    <p:extLst>
      <p:ext uri="{BB962C8B-B14F-4D97-AF65-F5344CB8AC3E}">
        <p14:creationId xmlns:p14="http://schemas.microsoft.com/office/powerpoint/2010/main" val="8197384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315C-CEAF-6AFC-738A-5EC83929613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A405F0A-456F-5E3D-95A6-7BBBB51BDC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Footer Placeholder 3">
            <a:extLst>
              <a:ext uri="{FF2B5EF4-FFF2-40B4-BE49-F238E27FC236}">
                <a16:creationId xmlns:a16="http://schemas.microsoft.com/office/drawing/2014/main" id="{F76C7729-9F85-16CF-8007-9AC4A14503CC}"/>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E13EC722-57A9-A9A3-23DC-CA339C7CD73A}"/>
              </a:ext>
            </a:extLst>
          </p:cNvPr>
          <p:cNvSpPr>
            <a:spLocks noGrp="1"/>
          </p:cNvSpPr>
          <p:nvPr>
            <p:ph type="sldNum" sz="quarter" idx="11"/>
          </p:nvPr>
        </p:nvSpPr>
        <p:spPr/>
        <p:txBody>
          <a:bodyPr/>
          <a:lstStyle>
            <a:lvl1pPr>
              <a:defRPr/>
            </a:lvl1pPr>
          </a:lstStyle>
          <a:p>
            <a:fld id="{4DEB4352-3D3F-F040-803B-F3E15AE18077}" type="slidenum">
              <a:rPr lang="en-US" altLang="en-US"/>
              <a:pPr/>
              <a:t>‹#›</a:t>
            </a:fld>
            <a:endParaRPr lang="en-US" altLang="en-US"/>
          </a:p>
        </p:txBody>
      </p:sp>
    </p:spTree>
    <p:extLst>
      <p:ext uri="{BB962C8B-B14F-4D97-AF65-F5344CB8AC3E}">
        <p14:creationId xmlns:p14="http://schemas.microsoft.com/office/powerpoint/2010/main" val="873672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4989-9539-0A1D-7266-8C802AE6EA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5F2063-C3A5-9E96-9079-DA1FF15487A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43D17A74-04CE-B0D0-C427-FE415343FC67}"/>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4BDF3674-5CC4-46F7-08EF-DD6D9441A9B5}"/>
              </a:ext>
            </a:extLst>
          </p:cNvPr>
          <p:cNvSpPr>
            <a:spLocks noGrp="1"/>
          </p:cNvSpPr>
          <p:nvPr>
            <p:ph type="sldNum" sz="quarter" idx="11"/>
          </p:nvPr>
        </p:nvSpPr>
        <p:spPr/>
        <p:txBody>
          <a:bodyPr/>
          <a:lstStyle>
            <a:lvl1pPr>
              <a:defRPr/>
            </a:lvl1pPr>
          </a:lstStyle>
          <a:p>
            <a:fld id="{34827850-8E68-FF4E-8068-0DFE4D049355}" type="slidenum">
              <a:rPr lang="en-US" altLang="en-US"/>
              <a:pPr/>
              <a:t>‹#›</a:t>
            </a:fld>
            <a:endParaRPr lang="en-US" altLang="en-US"/>
          </a:p>
        </p:txBody>
      </p:sp>
    </p:spTree>
    <p:extLst>
      <p:ext uri="{BB962C8B-B14F-4D97-AF65-F5344CB8AC3E}">
        <p14:creationId xmlns:p14="http://schemas.microsoft.com/office/powerpoint/2010/main" val="2665424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6A9F-E91A-56E5-2D9F-78311FE408FB}"/>
              </a:ext>
            </a:extLst>
          </p:cNvPr>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9A7961-1EF5-F302-1443-825BAD5A45D7}"/>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Footer Placeholder 3">
            <a:extLst>
              <a:ext uri="{FF2B5EF4-FFF2-40B4-BE49-F238E27FC236}">
                <a16:creationId xmlns:a16="http://schemas.microsoft.com/office/drawing/2014/main" id="{5DFFD98F-0950-19F2-8291-2F7675A57D56}"/>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94E33E5E-4E86-F8D1-263A-D4CAFAB63517}"/>
              </a:ext>
            </a:extLst>
          </p:cNvPr>
          <p:cNvSpPr>
            <a:spLocks noGrp="1"/>
          </p:cNvSpPr>
          <p:nvPr>
            <p:ph type="sldNum" sz="quarter" idx="11"/>
          </p:nvPr>
        </p:nvSpPr>
        <p:spPr/>
        <p:txBody>
          <a:bodyPr/>
          <a:lstStyle>
            <a:lvl1pPr>
              <a:defRPr/>
            </a:lvl1pPr>
          </a:lstStyle>
          <a:p>
            <a:fld id="{5D32CF03-7C0D-654E-8B1C-FFABE743B5A3}" type="slidenum">
              <a:rPr lang="en-US" altLang="en-US"/>
              <a:pPr/>
              <a:t>‹#›</a:t>
            </a:fld>
            <a:endParaRPr lang="en-US" altLang="en-US"/>
          </a:p>
        </p:txBody>
      </p:sp>
    </p:spTree>
    <p:extLst>
      <p:ext uri="{BB962C8B-B14F-4D97-AF65-F5344CB8AC3E}">
        <p14:creationId xmlns:p14="http://schemas.microsoft.com/office/powerpoint/2010/main" val="1763044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3412-9068-753C-7778-EFBF3D26D1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8F602A-8021-EB5F-CF26-21A2159F8A86}"/>
              </a:ext>
            </a:extLst>
          </p:cNvPr>
          <p:cNvSpPr>
            <a:spLocks noGrp="1"/>
          </p:cNvSpPr>
          <p:nvPr>
            <p:ph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E591074-E72B-7E25-A2C6-9A188FDD7186}"/>
              </a:ext>
            </a:extLst>
          </p:cNvPr>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3D0FB837-DBC3-7594-3DDF-D0C3EB578432}"/>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D2A86309-0868-943D-36E6-E0FEEA014218}"/>
              </a:ext>
            </a:extLst>
          </p:cNvPr>
          <p:cNvSpPr>
            <a:spLocks noGrp="1"/>
          </p:cNvSpPr>
          <p:nvPr>
            <p:ph type="sldNum" sz="quarter" idx="11"/>
          </p:nvPr>
        </p:nvSpPr>
        <p:spPr/>
        <p:txBody>
          <a:bodyPr/>
          <a:lstStyle>
            <a:lvl1pPr>
              <a:defRPr/>
            </a:lvl1pPr>
          </a:lstStyle>
          <a:p>
            <a:fld id="{CAFC4B74-581C-7548-8BAE-FAD27D4A0E06}" type="slidenum">
              <a:rPr lang="en-US" altLang="en-US"/>
              <a:pPr/>
              <a:t>‹#›</a:t>
            </a:fld>
            <a:endParaRPr lang="en-US" altLang="en-US"/>
          </a:p>
        </p:txBody>
      </p:sp>
    </p:spTree>
    <p:extLst>
      <p:ext uri="{BB962C8B-B14F-4D97-AF65-F5344CB8AC3E}">
        <p14:creationId xmlns:p14="http://schemas.microsoft.com/office/powerpoint/2010/main" val="56394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D994-2B04-7703-07E0-340F637A62D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49CBE9-F841-304C-6F0D-51CE145CE743}"/>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4" name="Footer Placeholder 3">
            <a:extLst>
              <a:ext uri="{FF2B5EF4-FFF2-40B4-BE49-F238E27FC236}">
                <a16:creationId xmlns:a16="http://schemas.microsoft.com/office/drawing/2014/main" id="{4C61C22D-0DE9-1C69-2003-1E4D6BCD0F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1EBF05-3299-5828-DB42-383B3F788719}"/>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21024047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42BF-353B-FF49-F5D2-1ACC45652783}"/>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C42B95-CCA8-1C44-92F1-485DB294581C}"/>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BF8639-290A-EA46-DEA8-58D0849B7039}"/>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8A6553-79F8-98CE-3943-00D6D3A28375}"/>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7F8BB8B-84A5-C84A-5DB2-9363B1078A1C}"/>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6">
            <a:extLst>
              <a:ext uri="{FF2B5EF4-FFF2-40B4-BE49-F238E27FC236}">
                <a16:creationId xmlns:a16="http://schemas.microsoft.com/office/drawing/2014/main" id="{3283938A-5FD3-80B3-CB47-AA05A1EF7C98}"/>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8" name="Slide Number Placeholder 7">
            <a:extLst>
              <a:ext uri="{FF2B5EF4-FFF2-40B4-BE49-F238E27FC236}">
                <a16:creationId xmlns:a16="http://schemas.microsoft.com/office/drawing/2014/main" id="{5F089A93-33CE-4624-3410-D648D3BD1342}"/>
              </a:ext>
            </a:extLst>
          </p:cNvPr>
          <p:cNvSpPr>
            <a:spLocks noGrp="1"/>
          </p:cNvSpPr>
          <p:nvPr>
            <p:ph type="sldNum" sz="quarter" idx="11"/>
          </p:nvPr>
        </p:nvSpPr>
        <p:spPr/>
        <p:txBody>
          <a:bodyPr/>
          <a:lstStyle>
            <a:lvl1pPr>
              <a:defRPr/>
            </a:lvl1pPr>
          </a:lstStyle>
          <a:p>
            <a:fld id="{551EB666-4945-544A-91F5-6E9B3CF520F9}" type="slidenum">
              <a:rPr lang="en-US" altLang="en-US"/>
              <a:pPr/>
              <a:t>‹#›</a:t>
            </a:fld>
            <a:endParaRPr lang="en-US" altLang="en-US"/>
          </a:p>
        </p:txBody>
      </p:sp>
    </p:spTree>
    <p:extLst>
      <p:ext uri="{BB962C8B-B14F-4D97-AF65-F5344CB8AC3E}">
        <p14:creationId xmlns:p14="http://schemas.microsoft.com/office/powerpoint/2010/main" val="31280771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21E9-6A56-3818-A013-38BE71661CA1}"/>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8A52934C-A989-9ED0-8CAD-7E0F5AC454AC}"/>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4" name="Slide Number Placeholder 3">
            <a:extLst>
              <a:ext uri="{FF2B5EF4-FFF2-40B4-BE49-F238E27FC236}">
                <a16:creationId xmlns:a16="http://schemas.microsoft.com/office/drawing/2014/main" id="{D740206B-6395-F521-081A-F4C798C07353}"/>
              </a:ext>
            </a:extLst>
          </p:cNvPr>
          <p:cNvSpPr>
            <a:spLocks noGrp="1"/>
          </p:cNvSpPr>
          <p:nvPr>
            <p:ph type="sldNum" sz="quarter" idx="11"/>
          </p:nvPr>
        </p:nvSpPr>
        <p:spPr/>
        <p:txBody>
          <a:bodyPr/>
          <a:lstStyle>
            <a:lvl1pPr>
              <a:defRPr/>
            </a:lvl1pPr>
          </a:lstStyle>
          <a:p>
            <a:fld id="{6B828394-2C3B-244F-A72C-EC0A62C2589B}" type="slidenum">
              <a:rPr lang="en-US" altLang="en-US"/>
              <a:pPr/>
              <a:t>‹#›</a:t>
            </a:fld>
            <a:endParaRPr lang="en-US" altLang="en-US"/>
          </a:p>
        </p:txBody>
      </p:sp>
    </p:spTree>
    <p:extLst>
      <p:ext uri="{BB962C8B-B14F-4D97-AF65-F5344CB8AC3E}">
        <p14:creationId xmlns:p14="http://schemas.microsoft.com/office/powerpoint/2010/main" val="28600017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CBE4D-0476-4E90-8635-0041A0DEBC17}"/>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3" name="Slide Number Placeholder 2">
            <a:extLst>
              <a:ext uri="{FF2B5EF4-FFF2-40B4-BE49-F238E27FC236}">
                <a16:creationId xmlns:a16="http://schemas.microsoft.com/office/drawing/2014/main" id="{F2D7CA8A-9ECF-1ADE-0478-78E53C920EDB}"/>
              </a:ext>
            </a:extLst>
          </p:cNvPr>
          <p:cNvSpPr>
            <a:spLocks noGrp="1"/>
          </p:cNvSpPr>
          <p:nvPr>
            <p:ph type="sldNum" sz="quarter" idx="11"/>
          </p:nvPr>
        </p:nvSpPr>
        <p:spPr/>
        <p:txBody>
          <a:bodyPr/>
          <a:lstStyle>
            <a:lvl1pPr>
              <a:defRPr/>
            </a:lvl1pPr>
          </a:lstStyle>
          <a:p>
            <a:fld id="{F178805F-FD36-D749-82C8-50A1E3D8E14D}" type="slidenum">
              <a:rPr lang="en-US" altLang="en-US"/>
              <a:pPr/>
              <a:t>‹#›</a:t>
            </a:fld>
            <a:endParaRPr lang="en-US" altLang="en-US"/>
          </a:p>
        </p:txBody>
      </p:sp>
    </p:spTree>
    <p:extLst>
      <p:ext uri="{BB962C8B-B14F-4D97-AF65-F5344CB8AC3E}">
        <p14:creationId xmlns:p14="http://schemas.microsoft.com/office/powerpoint/2010/main" val="3247314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BB63-F107-65AA-AF2A-E0B1BA939BF6}"/>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CBDC84B-945C-92DE-5EC0-4D750DBC0D29}"/>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9CDADF-AA32-BCCF-22E0-AAAB87A140A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A8BD61C7-3666-1150-9A3A-21B37AEC13CF}"/>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E62655FF-F3E3-7BC9-4F37-8F586E93598E}"/>
              </a:ext>
            </a:extLst>
          </p:cNvPr>
          <p:cNvSpPr>
            <a:spLocks noGrp="1"/>
          </p:cNvSpPr>
          <p:nvPr>
            <p:ph type="sldNum" sz="quarter" idx="11"/>
          </p:nvPr>
        </p:nvSpPr>
        <p:spPr/>
        <p:txBody>
          <a:bodyPr/>
          <a:lstStyle>
            <a:lvl1pPr>
              <a:defRPr/>
            </a:lvl1pPr>
          </a:lstStyle>
          <a:p>
            <a:fld id="{7D23A96C-D5DA-284D-AEC5-695E1F61FA9E}" type="slidenum">
              <a:rPr lang="en-US" altLang="en-US"/>
              <a:pPr/>
              <a:t>‹#›</a:t>
            </a:fld>
            <a:endParaRPr lang="en-US" altLang="en-US"/>
          </a:p>
        </p:txBody>
      </p:sp>
    </p:spTree>
    <p:extLst>
      <p:ext uri="{BB962C8B-B14F-4D97-AF65-F5344CB8AC3E}">
        <p14:creationId xmlns:p14="http://schemas.microsoft.com/office/powerpoint/2010/main" val="423457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992A-2AD1-D821-CFA5-33E2D1BF9240}"/>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BEAB1E3-A973-DE83-7E86-1645CA4C5210}"/>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BB2B7-8C55-2F0E-8F34-2D226700FF6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52DD2122-3355-6B38-90AB-634D9D5BB9A5}"/>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EE2D684D-39E5-617F-BBB2-98F434583C4F}"/>
              </a:ext>
            </a:extLst>
          </p:cNvPr>
          <p:cNvSpPr>
            <a:spLocks noGrp="1"/>
          </p:cNvSpPr>
          <p:nvPr>
            <p:ph type="sldNum" sz="quarter" idx="11"/>
          </p:nvPr>
        </p:nvSpPr>
        <p:spPr/>
        <p:txBody>
          <a:bodyPr/>
          <a:lstStyle>
            <a:lvl1pPr>
              <a:defRPr/>
            </a:lvl1pPr>
          </a:lstStyle>
          <a:p>
            <a:fld id="{5902A8BB-CD72-BC42-A265-96D2358A0D79}" type="slidenum">
              <a:rPr lang="en-US" altLang="en-US"/>
              <a:pPr/>
              <a:t>‹#›</a:t>
            </a:fld>
            <a:endParaRPr lang="en-US" altLang="en-US"/>
          </a:p>
        </p:txBody>
      </p:sp>
    </p:spTree>
    <p:extLst>
      <p:ext uri="{BB962C8B-B14F-4D97-AF65-F5344CB8AC3E}">
        <p14:creationId xmlns:p14="http://schemas.microsoft.com/office/powerpoint/2010/main" val="1923970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B1A7-6D25-86A2-F3BA-3D9FBA128A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11DE14E-0BBA-97C0-9FB7-86BFFB73215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06AC9A79-709C-271B-EE4B-D0DB669EC1E9}"/>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AA103E9F-1864-79B5-6C61-CEFFC91D9797}"/>
              </a:ext>
            </a:extLst>
          </p:cNvPr>
          <p:cNvSpPr>
            <a:spLocks noGrp="1"/>
          </p:cNvSpPr>
          <p:nvPr>
            <p:ph type="sldNum" sz="quarter" idx="11"/>
          </p:nvPr>
        </p:nvSpPr>
        <p:spPr/>
        <p:txBody>
          <a:bodyPr/>
          <a:lstStyle>
            <a:lvl1pPr>
              <a:defRPr/>
            </a:lvl1pPr>
          </a:lstStyle>
          <a:p>
            <a:fld id="{77BF27F7-0E18-5A44-915A-B25C36FE37E7}" type="slidenum">
              <a:rPr lang="en-US" altLang="en-US"/>
              <a:pPr/>
              <a:t>‹#›</a:t>
            </a:fld>
            <a:endParaRPr lang="en-US" altLang="en-US"/>
          </a:p>
        </p:txBody>
      </p:sp>
    </p:spTree>
    <p:extLst>
      <p:ext uri="{BB962C8B-B14F-4D97-AF65-F5344CB8AC3E}">
        <p14:creationId xmlns:p14="http://schemas.microsoft.com/office/powerpoint/2010/main" val="35971195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4AC4B-D79A-DE68-347A-2183BEA9240C}"/>
              </a:ext>
            </a:extLst>
          </p:cNvPr>
          <p:cNvSpPr>
            <a:spLocks noGrp="1"/>
          </p:cNvSpPr>
          <p:nvPr>
            <p:ph type="title" orient="vert"/>
          </p:nvPr>
        </p:nvSpPr>
        <p:spPr>
          <a:xfrm>
            <a:off x="8686800" y="381000"/>
            <a:ext cx="2590800" cy="59436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896C71-9630-CF55-40BB-5EEAB76B290F}"/>
              </a:ext>
            </a:extLst>
          </p:cNvPr>
          <p:cNvSpPr>
            <a:spLocks noGrp="1"/>
          </p:cNvSpPr>
          <p:nvPr>
            <p:ph type="body" orient="vert" idx="1"/>
          </p:nvPr>
        </p:nvSpPr>
        <p:spPr>
          <a:xfrm>
            <a:off x="914400" y="381000"/>
            <a:ext cx="75692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58F48175-A35A-1230-014F-54E806670112}"/>
              </a:ext>
            </a:extLst>
          </p:cNvPr>
          <p:cNvSpPr>
            <a:spLocks noGrp="1"/>
          </p:cNvSpPr>
          <p:nvPr>
            <p:ph type="ftr" sz="quarter" idx="10"/>
          </p:nvPr>
        </p:nvSpPr>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E834DE93-2C98-349E-9906-5C92EFFD5E63}"/>
              </a:ext>
            </a:extLst>
          </p:cNvPr>
          <p:cNvSpPr>
            <a:spLocks noGrp="1"/>
          </p:cNvSpPr>
          <p:nvPr>
            <p:ph type="sldNum" sz="quarter" idx="11"/>
          </p:nvPr>
        </p:nvSpPr>
        <p:spPr/>
        <p:txBody>
          <a:bodyPr/>
          <a:lstStyle>
            <a:lvl1pPr>
              <a:defRPr/>
            </a:lvl1pPr>
          </a:lstStyle>
          <a:p>
            <a:fld id="{737A5101-FA56-6E4A-8155-BC33E637E26D}" type="slidenum">
              <a:rPr lang="en-US" altLang="en-US"/>
              <a:pPr/>
              <a:t>‹#›</a:t>
            </a:fld>
            <a:endParaRPr lang="en-US" altLang="en-US"/>
          </a:p>
        </p:txBody>
      </p:sp>
    </p:spTree>
    <p:extLst>
      <p:ext uri="{BB962C8B-B14F-4D97-AF65-F5344CB8AC3E}">
        <p14:creationId xmlns:p14="http://schemas.microsoft.com/office/powerpoint/2010/main" val="2554320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5311-0937-4921-B80D-0B8E5DBD8104}"/>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03D544-73A6-F143-31EF-7EDEF16F25ED}"/>
              </a:ext>
            </a:extLst>
          </p:cNvPr>
          <p:cNvSpPr>
            <a:spLocks noGrp="1"/>
          </p:cNvSpPr>
          <p:nvPr>
            <p:ph type="body"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B5651E2-0EE5-296F-0844-533F9B691D97}"/>
              </a:ext>
            </a:extLst>
          </p:cNvPr>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5D9B0AF-957C-21E0-DB3B-51C8ED9AE737}"/>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9C0C7047-A6B9-EBC5-6D1A-ECD9485FAFD6}"/>
              </a:ext>
            </a:extLst>
          </p:cNvPr>
          <p:cNvSpPr>
            <a:spLocks noGrp="1"/>
          </p:cNvSpPr>
          <p:nvPr>
            <p:ph type="sldNum" sz="quarter" idx="11"/>
          </p:nvPr>
        </p:nvSpPr>
        <p:spPr>
          <a:xfrm>
            <a:off x="9652000" y="6629400"/>
            <a:ext cx="2540000" cy="228600"/>
          </a:xfrm>
        </p:spPr>
        <p:txBody>
          <a:bodyPr/>
          <a:lstStyle>
            <a:lvl1pPr>
              <a:defRPr/>
            </a:lvl1pPr>
          </a:lstStyle>
          <a:p>
            <a:fld id="{CFF7431E-5E0F-4444-A18B-8C79FAB4EC76}" type="slidenum">
              <a:rPr lang="en-US" altLang="en-US"/>
              <a:pPr/>
              <a:t>‹#›</a:t>
            </a:fld>
            <a:endParaRPr lang="en-US" altLang="en-US"/>
          </a:p>
        </p:txBody>
      </p:sp>
    </p:spTree>
    <p:extLst>
      <p:ext uri="{BB962C8B-B14F-4D97-AF65-F5344CB8AC3E}">
        <p14:creationId xmlns:p14="http://schemas.microsoft.com/office/powerpoint/2010/main" val="2152240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E5C9-D756-5F2B-8303-C969CD12A249}"/>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6F51A7-B4D2-E923-7D9D-2C3C87ABBB4E}"/>
              </a:ext>
            </a:extLst>
          </p:cNvPr>
          <p:cNvSpPr>
            <a:spLocks noGrp="1"/>
          </p:cNvSpPr>
          <p:nvPr>
            <p:ph type="body"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Online Image Placeholder 3">
            <a:extLst>
              <a:ext uri="{FF2B5EF4-FFF2-40B4-BE49-F238E27FC236}">
                <a16:creationId xmlns:a16="http://schemas.microsoft.com/office/drawing/2014/main" id="{219070AE-A2CE-50E6-764B-7FE438DFF6D7}"/>
              </a:ext>
            </a:extLst>
          </p:cNvPr>
          <p:cNvSpPr>
            <a:spLocks noGrp="1"/>
          </p:cNvSpPr>
          <p:nvPr>
            <p:ph type="clipArt" sz="half" idx="2"/>
          </p:nvPr>
        </p:nvSpPr>
        <p:spPr>
          <a:xfrm>
            <a:off x="6197600" y="1447800"/>
            <a:ext cx="5080000" cy="4876800"/>
          </a:xfrm>
        </p:spPr>
        <p:txBody>
          <a:bodyPr/>
          <a:lstStyle/>
          <a:p>
            <a:endParaRPr lang="en-US"/>
          </a:p>
        </p:txBody>
      </p:sp>
      <p:sp>
        <p:nvSpPr>
          <p:cNvPr id="5" name="Footer Placeholder 4">
            <a:extLst>
              <a:ext uri="{FF2B5EF4-FFF2-40B4-BE49-F238E27FC236}">
                <a16:creationId xmlns:a16="http://schemas.microsoft.com/office/drawing/2014/main" id="{D897A892-A705-C47B-99BA-5A925228C344}"/>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4BE8069B-B046-2994-7024-68161323EAD8}"/>
              </a:ext>
            </a:extLst>
          </p:cNvPr>
          <p:cNvSpPr>
            <a:spLocks noGrp="1"/>
          </p:cNvSpPr>
          <p:nvPr>
            <p:ph type="sldNum" sz="quarter" idx="11"/>
          </p:nvPr>
        </p:nvSpPr>
        <p:spPr>
          <a:xfrm>
            <a:off x="9652000" y="6629400"/>
            <a:ext cx="2540000" cy="228600"/>
          </a:xfrm>
        </p:spPr>
        <p:txBody>
          <a:bodyPr/>
          <a:lstStyle>
            <a:lvl1pPr>
              <a:defRPr/>
            </a:lvl1pPr>
          </a:lstStyle>
          <a:p>
            <a:fld id="{37801E3E-B6AD-2D42-8B59-BD08CDE0B50D}" type="slidenum">
              <a:rPr lang="en-US" altLang="en-US"/>
              <a:pPr/>
              <a:t>‹#›</a:t>
            </a:fld>
            <a:endParaRPr lang="en-US" altLang="en-US"/>
          </a:p>
        </p:txBody>
      </p:sp>
    </p:spTree>
    <p:extLst>
      <p:ext uri="{BB962C8B-B14F-4D97-AF65-F5344CB8AC3E}">
        <p14:creationId xmlns:p14="http://schemas.microsoft.com/office/powerpoint/2010/main" val="16511906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C29F-4455-FAEC-403F-97672B731262}"/>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able Placeholder 2">
            <a:extLst>
              <a:ext uri="{FF2B5EF4-FFF2-40B4-BE49-F238E27FC236}">
                <a16:creationId xmlns:a16="http://schemas.microsoft.com/office/drawing/2014/main" id="{0D471A04-4932-3FD7-5575-DCCCFCB7ADDA}"/>
              </a:ext>
            </a:extLst>
          </p:cNvPr>
          <p:cNvSpPr>
            <a:spLocks noGrp="1"/>
          </p:cNvSpPr>
          <p:nvPr>
            <p:ph type="tbl" idx="1"/>
          </p:nvPr>
        </p:nvSpPr>
        <p:spPr>
          <a:xfrm>
            <a:off x="914400" y="1447800"/>
            <a:ext cx="10363200" cy="4876800"/>
          </a:xfrm>
        </p:spPr>
        <p:txBody>
          <a:bodyPr/>
          <a:lstStyle/>
          <a:p>
            <a:endParaRPr lang="en-US"/>
          </a:p>
        </p:txBody>
      </p:sp>
      <p:sp>
        <p:nvSpPr>
          <p:cNvPr id="4" name="Footer Placeholder 3">
            <a:extLst>
              <a:ext uri="{FF2B5EF4-FFF2-40B4-BE49-F238E27FC236}">
                <a16:creationId xmlns:a16="http://schemas.microsoft.com/office/drawing/2014/main" id="{9D616C49-5A4C-B921-B2A2-361C5D3AF846}"/>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5" name="Slide Number Placeholder 4">
            <a:extLst>
              <a:ext uri="{FF2B5EF4-FFF2-40B4-BE49-F238E27FC236}">
                <a16:creationId xmlns:a16="http://schemas.microsoft.com/office/drawing/2014/main" id="{FA575FF1-2F7A-8E15-C9B9-7250A3E3EBE9}"/>
              </a:ext>
            </a:extLst>
          </p:cNvPr>
          <p:cNvSpPr>
            <a:spLocks noGrp="1"/>
          </p:cNvSpPr>
          <p:nvPr>
            <p:ph type="sldNum" sz="quarter" idx="11"/>
          </p:nvPr>
        </p:nvSpPr>
        <p:spPr>
          <a:xfrm>
            <a:off x="9652000" y="6629400"/>
            <a:ext cx="2540000" cy="228600"/>
          </a:xfrm>
        </p:spPr>
        <p:txBody>
          <a:bodyPr/>
          <a:lstStyle>
            <a:lvl1pPr>
              <a:defRPr/>
            </a:lvl1pPr>
          </a:lstStyle>
          <a:p>
            <a:fld id="{A5D8C097-683E-E64E-98AD-EDA4B7BDA623}" type="slidenum">
              <a:rPr lang="en-US" altLang="en-US"/>
              <a:pPr/>
              <a:t>‹#›</a:t>
            </a:fld>
            <a:endParaRPr lang="en-US" altLang="en-US"/>
          </a:p>
        </p:txBody>
      </p:sp>
    </p:spTree>
    <p:extLst>
      <p:ext uri="{BB962C8B-B14F-4D97-AF65-F5344CB8AC3E}">
        <p14:creationId xmlns:p14="http://schemas.microsoft.com/office/powerpoint/2010/main" val="57447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74540-63FD-E59D-9949-52AEE18D8D17}"/>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3" name="Footer Placeholder 2">
            <a:extLst>
              <a:ext uri="{FF2B5EF4-FFF2-40B4-BE49-F238E27FC236}">
                <a16:creationId xmlns:a16="http://schemas.microsoft.com/office/drawing/2014/main" id="{7DD950AA-5BC2-ADEC-BE04-81A040ECCF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09EA0-9FC4-8B77-10F1-A6F6B467401A}"/>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15692615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90E5-043D-D750-20B1-50CB028BC409}"/>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Online Image Placeholder 2">
            <a:extLst>
              <a:ext uri="{FF2B5EF4-FFF2-40B4-BE49-F238E27FC236}">
                <a16:creationId xmlns:a16="http://schemas.microsoft.com/office/drawing/2014/main" id="{E026C25E-268B-1B45-1DF1-3488C789D561}"/>
              </a:ext>
            </a:extLst>
          </p:cNvPr>
          <p:cNvSpPr>
            <a:spLocks noGrp="1"/>
          </p:cNvSpPr>
          <p:nvPr>
            <p:ph type="clipArt" sz="half" idx="1"/>
          </p:nvPr>
        </p:nvSpPr>
        <p:spPr>
          <a:xfrm>
            <a:off x="914400" y="1447800"/>
            <a:ext cx="5080000" cy="4876800"/>
          </a:xfrm>
        </p:spPr>
        <p:txBody>
          <a:bodyPr/>
          <a:lstStyle/>
          <a:p>
            <a:endParaRPr lang="en-US"/>
          </a:p>
        </p:txBody>
      </p:sp>
      <p:sp>
        <p:nvSpPr>
          <p:cNvPr id="4" name="Text Placeholder 3">
            <a:extLst>
              <a:ext uri="{FF2B5EF4-FFF2-40B4-BE49-F238E27FC236}">
                <a16:creationId xmlns:a16="http://schemas.microsoft.com/office/drawing/2014/main" id="{F9CC4BD1-AEF5-CB15-1E08-6FC35DCC2690}"/>
              </a:ext>
            </a:extLst>
          </p:cNvPr>
          <p:cNvSpPr>
            <a:spLocks noGrp="1"/>
          </p:cNvSpPr>
          <p:nvPr>
            <p:ph type="body"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87CD0707-D5AF-4E57-B943-440119F80F3D}"/>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2EEF932F-8CE8-E5AF-AF48-07A40D27AC8E}"/>
              </a:ext>
            </a:extLst>
          </p:cNvPr>
          <p:cNvSpPr>
            <a:spLocks noGrp="1"/>
          </p:cNvSpPr>
          <p:nvPr>
            <p:ph type="sldNum" sz="quarter" idx="11"/>
          </p:nvPr>
        </p:nvSpPr>
        <p:spPr>
          <a:xfrm>
            <a:off x="9652000" y="6629400"/>
            <a:ext cx="2540000" cy="228600"/>
          </a:xfrm>
        </p:spPr>
        <p:txBody>
          <a:bodyPr/>
          <a:lstStyle>
            <a:lvl1pPr>
              <a:defRPr/>
            </a:lvl1pPr>
          </a:lstStyle>
          <a:p>
            <a:fld id="{B3E697B0-E19B-2246-B5F6-D5D59C9589B3}" type="slidenum">
              <a:rPr lang="en-US" altLang="en-US"/>
              <a:pPr/>
              <a:t>‹#›</a:t>
            </a:fld>
            <a:endParaRPr lang="en-US" altLang="en-US"/>
          </a:p>
        </p:txBody>
      </p:sp>
    </p:spTree>
    <p:extLst>
      <p:ext uri="{BB962C8B-B14F-4D97-AF65-F5344CB8AC3E}">
        <p14:creationId xmlns:p14="http://schemas.microsoft.com/office/powerpoint/2010/main" val="27400555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72C1-1186-1236-4473-4D27EB15F5D7}"/>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20AFC4-DFDF-D17E-8B30-43B17454ED0F}"/>
              </a:ext>
            </a:extLst>
          </p:cNvPr>
          <p:cNvSpPr>
            <a:spLocks noGrp="1"/>
          </p:cNvSpPr>
          <p:nvPr>
            <p:ph sz="half" idx="1"/>
          </p:nvPr>
        </p:nvSpPr>
        <p:spPr>
          <a:xfrm>
            <a:off x="914400" y="14478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6D62EA1-A117-A6F0-938D-72DB367DF9BF}"/>
              </a:ext>
            </a:extLst>
          </p:cNvPr>
          <p:cNvSpPr>
            <a:spLocks noGrp="1"/>
          </p:cNvSpPr>
          <p:nvPr>
            <p:ph type="body" sz="half" idx="2"/>
          </p:nvPr>
        </p:nvSpPr>
        <p:spPr>
          <a:xfrm>
            <a:off x="914400" y="39624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5C59E3B3-97B1-5C59-B2EE-12C170222E71}"/>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6" name="Slide Number Placeholder 5">
            <a:extLst>
              <a:ext uri="{FF2B5EF4-FFF2-40B4-BE49-F238E27FC236}">
                <a16:creationId xmlns:a16="http://schemas.microsoft.com/office/drawing/2014/main" id="{33D34645-1D2C-7C09-D831-02D7211C81E7}"/>
              </a:ext>
            </a:extLst>
          </p:cNvPr>
          <p:cNvSpPr>
            <a:spLocks noGrp="1"/>
          </p:cNvSpPr>
          <p:nvPr>
            <p:ph type="sldNum" sz="quarter" idx="11"/>
          </p:nvPr>
        </p:nvSpPr>
        <p:spPr>
          <a:xfrm>
            <a:off x="9652000" y="6629400"/>
            <a:ext cx="2540000" cy="228600"/>
          </a:xfrm>
        </p:spPr>
        <p:txBody>
          <a:bodyPr/>
          <a:lstStyle>
            <a:lvl1pPr>
              <a:defRPr/>
            </a:lvl1pPr>
          </a:lstStyle>
          <a:p>
            <a:fld id="{16004679-8784-8A4D-A75B-D8A3AE3F86BF}" type="slidenum">
              <a:rPr lang="en-US" altLang="en-US"/>
              <a:pPr/>
              <a:t>‹#›</a:t>
            </a:fld>
            <a:endParaRPr lang="en-US" altLang="en-US"/>
          </a:p>
        </p:txBody>
      </p:sp>
    </p:spTree>
    <p:extLst>
      <p:ext uri="{BB962C8B-B14F-4D97-AF65-F5344CB8AC3E}">
        <p14:creationId xmlns:p14="http://schemas.microsoft.com/office/powerpoint/2010/main" val="31907585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89D7-2350-4CC4-AE39-E15DCB287F45}"/>
              </a:ext>
            </a:extLst>
          </p:cNvPr>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122CC1-8562-8E35-4183-1ECEB7EF9E60}"/>
              </a:ext>
            </a:extLst>
          </p:cNvPr>
          <p:cNvSpPr>
            <a:spLocks noGrp="1"/>
          </p:cNvSpPr>
          <p:nvPr>
            <p:ph sz="quarter" idx="1"/>
          </p:nvPr>
        </p:nvSpPr>
        <p:spPr>
          <a:xfrm>
            <a:off x="914400" y="1447800"/>
            <a:ext cx="50800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3CD821-00EB-DE40-8520-C2E8CBED36A1}"/>
              </a:ext>
            </a:extLst>
          </p:cNvPr>
          <p:cNvSpPr>
            <a:spLocks noGrp="1"/>
          </p:cNvSpPr>
          <p:nvPr>
            <p:ph sz="quarter" idx="2"/>
          </p:nvPr>
        </p:nvSpPr>
        <p:spPr>
          <a:xfrm>
            <a:off x="6197600" y="1447800"/>
            <a:ext cx="50800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D3CE072-7243-24AA-4777-EF941BCC5384}"/>
              </a:ext>
            </a:extLst>
          </p:cNvPr>
          <p:cNvSpPr>
            <a:spLocks noGrp="1"/>
          </p:cNvSpPr>
          <p:nvPr>
            <p:ph type="body" sz="half" idx="3"/>
          </p:nvPr>
        </p:nvSpPr>
        <p:spPr>
          <a:xfrm>
            <a:off x="914400" y="39624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a:extLst>
              <a:ext uri="{FF2B5EF4-FFF2-40B4-BE49-F238E27FC236}">
                <a16:creationId xmlns:a16="http://schemas.microsoft.com/office/drawing/2014/main" id="{F6C06DAE-8B04-E408-55E1-09A74A2D539F}"/>
              </a:ext>
            </a:extLst>
          </p:cNvPr>
          <p:cNvSpPr>
            <a:spLocks noGrp="1"/>
          </p:cNvSpPr>
          <p:nvPr>
            <p:ph type="ftr" sz="quarter" idx="10"/>
          </p:nvPr>
        </p:nvSpPr>
        <p:spPr>
          <a:xfrm>
            <a:off x="0" y="6629400"/>
            <a:ext cx="7518400" cy="228600"/>
          </a:xfrm>
        </p:spPr>
        <p:txBody>
          <a:bodyPr/>
          <a:lstStyle>
            <a:lvl1pPr>
              <a:defRPr/>
            </a:lvl1pPr>
          </a:lstStyle>
          <a:p>
            <a:r>
              <a:rPr lang="en-US" altLang="en-US"/>
              <a:t>Reinforcement Learning</a:t>
            </a:r>
            <a:endParaRPr lang="en-US" altLang="en-US" sz="1400"/>
          </a:p>
        </p:txBody>
      </p:sp>
      <p:sp>
        <p:nvSpPr>
          <p:cNvPr id="7" name="Slide Number Placeholder 6">
            <a:extLst>
              <a:ext uri="{FF2B5EF4-FFF2-40B4-BE49-F238E27FC236}">
                <a16:creationId xmlns:a16="http://schemas.microsoft.com/office/drawing/2014/main" id="{51BB82E8-32CD-E1F2-DF89-A7AD7506244A}"/>
              </a:ext>
            </a:extLst>
          </p:cNvPr>
          <p:cNvSpPr>
            <a:spLocks noGrp="1"/>
          </p:cNvSpPr>
          <p:nvPr>
            <p:ph type="sldNum" sz="quarter" idx="11"/>
          </p:nvPr>
        </p:nvSpPr>
        <p:spPr>
          <a:xfrm>
            <a:off x="9652000" y="6629400"/>
            <a:ext cx="2540000" cy="228600"/>
          </a:xfrm>
        </p:spPr>
        <p:txBody>
          <a:bodyPr/>
          <a:lstStyle>
            <a:lvl1pPr>
              <a:defRPr/>
            </a:lvl1pPr>
          </a:lstStyle>
          <a:p>
            <a:fld id="{6F834EB4-F445-F640-8AC7-00B08B43047E}" type="slidenum">
              <a:rPr lang="en-US" altLang="en-US"/>
              <a:pPr/>
              <a:t>‹#›</a:t>
            </a:fld>
            <a:endParaRPr lang="en-US" altLang="en-US"/>
          </a:p>
        </p:txBody>
      </p:sp>
    </p:spTree>
    <p:extLst>
      <p:ext uri="{BB962C8B-B14F-4D97-AF65-F5344CB8AC3E}">
        <p14:creationId xmlns:p14="http://schemas.microsoft.com/office/powerpoint/2010/main" val="33637984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30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06EC-8DF0-D80E-D1C3-ED24F0683C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AC235D9-1BA3-48F5-6FE1-E57F523D8A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C2725B5-EC40-CA94-BEAB-7E998E9EC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4EB75B-4869-134E-4DAF-B1C9C75D3B96}"/>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6" name="Footer Placeholder 5">
            <a:extLst>
              <a:ext uri="{FF2B5EF4-FFF2-40B4-BE49-F238E27FC236}">
                <a16:creationId xmlns:a16="http://schemas.microsoft.com/office/drawing/2014/main" id="{6D3E7E0A-8704-7316-87BB-090B1AC3C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6BD20-B727-9E78-A132-18177DB377EF}"/>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3517015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70E7-213C-4E8B-CDA6-67BB5D2A9C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D52E8AE-1F33-1D06-1CC3-701C8DE19A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355FF3-3A50-D9E0-4601-4FD4B3F57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CB348F-B4AE-E906-3C42-CD579A1BBFCB}"/>
              </a:ext>
            </a:extLst>
          </p:cNvPr>
          <p:cNvSpPr>
            <a:spLocks noGrp="1"/>
          </p:cNvSpPr>
          <p:nvPr>
            <p:ph type="dt" sz="half" idx="10"/>
          </p:nvPr>
        </p:nvSpPr>
        <p:spPr/>
        <p:txBody>
          <a:bodyPr/>
          <a:lstStyle/>
          <a:p>
            <a:fld id="{7CD4DA16-4154-EF47-890C-1E4563E23ED0}" type="datetimeFigureOut">
              <a:rPr lang="en-US" smtClean="0"/>
              <a:t>10/2/23</a:t>
            </a:fld>
            <a:endParaRPr lang="en-US"/>
          </a:p>
        </p:txBody>
      </p:sp>
      <p:sp>
        <p:nvSpPr>
          <p:cNvPr id="6" name="Footer Placeholder 5">
            <a:extLst>
              <a:ext uri="{FF2B5EF4-FFF2-40B4-BE49-F238E27FC236}">
                <a16:creationId xmlns:a16="http://schemas.microsoft.com/office/drawing/2014/main" id="{352A4579-D7CA-74C1-1115-F08D68CD0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1B42F-F1C3-55B4-1850-0930C04C8556}"/>
              </a:ext>
            </a:extLst>
          </p:cNvPr>
          <p:cNvSpPr>
            <a:spLocks noGrp="1"/>
          </p:cNvSpPr>
          <p:nvPr>
            <p:ph type="sldNum" sz="quarter" idx="12"/>
          </p:nvPr>
        </p:nvSpPr>
        <p:spPr/>
        <p:txBody>
          <a:bodyPr/>
          <a:lstStyle/>
          <a:p>
            <a:fld id="{2D22862B-7CD2-744B-9243-4C24D625874B}" type="slidenum">
              <a:rPr lang="en-US" smtClean="0"/>
              <a:t>‹#›</a:t>
            </a:fld>
            <a:endParaRPr lang="en-US"/>
          </a:p>
        </p:txBody>
      </p:sp>
    </p:spTree>
    <p:extLst>
      <p:ext uri="{BB962C8B-B14F-4D97-AF65-F5344CB8AC3E}">
        <p14:creationId xmlns:p14="http://schemas.microsoft.com/office/powerpoint/2010/main" val="426840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698B6-5707-5C28-02AB-4B75F89F41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68D7BE6-2D6A-54E0-5FD8-2058F6539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A33BD3-312D-64ED-4EE5-FD49EA0C3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D4DA16-4154-EF47-890C-1E4563E23ED0}" type="datetimeFigureOut">
              <a:rPr lang="en-US" smtClean="0"/>
              <a:t>10/2/23</a:t>
            </a:fld>
            <a:endParaRPr lang="en-US"/>
          </a:p>
        </p:txBody>
      </p:sp>
      <p:sp>
        <p:nvSpPr>
          <p:cNvPr id="5" name="Footer Placeholder 4">
            <a:extLst>
              <a:ext uri="{FF2B5EF4-FFF2-40B4-BE49-F238E27FC236}">
                <a16:creationId xmlns:a16="http://schemas.microsoft.com/office/drawing/2014/main" id="{32E6D449-EF57-EBB8-EC26-CFA07049CC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57D578-BBA9-1C67-650C-DF4DFCD2FA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22862B-7CD2-744B-9243-4C24D625874B}" type="slidenum">
              <a:rPr lang="en-US" smtClean="0"/>
              <a:t>‹#›</a:t>
            </a:fld>
            <a:endParaRPr lang="en-US"/>
          </a:p>
        </p:txBody>
      </p:sp>
    </p:spTree>
    <p:extLst>
      <p:ext uri="{BB962C8B-B14F-4D97-AF65-F5344CB8AC3E}">
        <p14:creationId xmlns:p14="http://schemas.microsoft.com/office/powerpoint/2010/main" val="369037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653B45F-376D-284F-5BE6-35E4FC1F8037}"/>
              </a:ext>
            </a:extLst>
          </p:cNvPr>
          <p:cNvSpPr>
            <a:spLocks noGrp="1" noChangeArrowheads="1"/>
          </p:cNvSpPr>
          <p:nvPr>
            <p:ph type="title"/>
          </p:nvPr>
        </p:nvSpPr>
        <p:spPr bwMode="auto">
          <a:xfrm>
            <a:off x="914400" y="381000"/>
            <a:ext cx="10363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16C6148-8F9C-B6E1-AAB3-3A838898ACC9}"/>
              </a:ext>
            </a:extLst>
          </p:cNvPr>
          <p:cNvSpPr>
            <a:spLocks noGrp="1" noChangeArrowheads="1"/>
          </p:cNvSpPr>
          <p:nvPr>
            <p:ph type="body" idx="1"/>
          </p:nvPr>
        </p:nvSpPr>
        <p:spPr bwMode="auto">
          <a:xfrm>
            <a:off x="914400" y="1447800"/>
            <a:ext cx="10363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F59D3566-1086-846E-9B3E-726D92DE475E}"/>
              </a:ext>
            </a:extLst>
          </p:cNvPr>
          <p:cNvSpPr>
            <a:spLocks noGrp="1" noChangeArrowheads="1"/>
          </p:cNvSpPr>
          <p:nvPr>
            <p:ph type="ftr" sz="quarter" idx="3"/>
          </p:nvPr>
        </p:nvSpPr>
        <p:spPr bwMode="auto">
          <a:xfrm>
            <a:off x="0" y="6629400"/>
            <a:ext cx="7518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aseline="0"/>
            </a:lvl1pPr>
          </a:lstStyle>
          <a:p>
            <a:r>
              <a:rPr lang="en-US" altLang="en-US"/>
              <a:t>R. S. Sutton and A. G. Barto: Reinforcement Learning: An Introduction</a:t>
            </a:r>
            <a:endParaRPr lang="en-US" altLang="en-US" sz="1400"/>
          </a:p>
        </p:txBody>
      </p:sp>
      <p:sp>
        <p:nvSpPr>
          <p:cNvPr id="1030" name="Rectangle 6">
            <a:extLst>
              <a:ext uri="{FF2B5EF4-FFF2-40B4-BE49-F238E27FC236}">
                <a16:creationId xmlns:a16="http://schemas.microsoft.com/office/drawing/2014/main" id="{7EE4F2C8-1A5D-5A0D-7A74-128C43FC9ADC}"/>
              </a:ext>
            </a:extLst>
          </p:cNvPr>
          <p:cNvSpPr>
            <a:spLocks noGrp="1" noChangeArrowheads="1"/>
          </p:cNvSpPr>
          <p:nvPr>
            <p:ph type="sldNum" sz="quarter" idx="4"/>
          </p:nvPr>
        </p:nvSpPr>
        <p:spPr bwMode="auto">
          <a:xfrm>
            <a:off x="9652000" y="6629400"/>
            <a:ext cx="2540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aseline="0"/>
            </a:lvl1pPr>
          </a:lstStyle>
          <a:p>
            <a:fld id="{79E7A884-E9D5-D04E-9699-34031A50C800}" type="slidenum">
              <a:rPr lang="en-US" altLang="en-US"/>
              <a:pPr/>
              <a:t>‹#›</a:t>
            </a:fld>
            <a:endParaRPr lang="en-US" altLang="en-US"/>
          </a:p>
        </p:txBody>
      </p:sp>
      <p:sp>
        <p:nvSpPr>
          <p:cNvPr id="1031" name="Line 7">
            <a:extLst>
              <a:ext uri="{FF2B5EF4-FFF2-40B4-BE49-F238E27FC236}">
                <a16:creationId xmlns:a16="http://schemas.microsoft.com/office/drawing/2014/main" id="{D8C01303-23B9-3F82-D821-06B9869E89B5}"/>
              </a:ext>
            </a:extLst>
          </p:cNvPr>
          <p:cNvSpPr>
            <a:spLocks noChangeShapeType="1"/>
          </p:cNvSpPr>
          <p:nvPr/>
        </p:nvSpPr>
        <p:spPr bwMode="auto">
          <a:xfrm>
            <a:off x="914400" y="1066800"/>
            <a:ext cx="103632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Tree>
    <p:extLst>
      <p:ext uri="{BB962C8B-B14F-4D97-AF65-F5344CB8AC3E}">
        <p14:creationId xmlns:p14="http://schemas.microsoft.com/office/powerpoint/2010/main" val="944442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rtl="0" eaLnBrk="0" fontAlgn="base" hangingPunct="0">
        <a:spcBef>
          <a:spcPct val="0"/>
        </a:spcBef>
        <a:spcAft>
          <a:spcPct val="0"/>
        </a:spcAft>
        <a:defRPr sz="3200" b="1" kern="1200">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Times"/>
        </a:defRPr>
      </a:lvl2pPr>
      <a:lvl3pPr algn="ctr" rtl="0" eaLnBrk="0" fontAlgn="base" hangingPunct="0">
        <a:spcBef>
          <a:spcPct val="0"/>
        </a:spcBef>
        <a:spcAft>
          <a:spcPct val="0"/>
        </a:spcAft>
        <a:defRPr sz="3200" b="1">
          <a:solidFill>
            <a:schemeClr val="tx2"/>
          </a:solidFill>
          <a:latin typeface="Times"/>
        </a:defRPr>
      </a:lvl3pPr>
      <a:lvl4pPr algn="ctr" rtl="0" eaLnBrk="0" fontAlgn="base" hangingPunct="0">
        <a:spcBef>
          <a:spcPct val="0"/>
        </a:spcBef>
        <a:spcAft>
          <a:spcPct val="0"/>
        </a:spcAft>
        <a:defRPr sz="3200" b="1">
          <a:solidFill>
            <a:schemeClr val="tx2"/>
          </a:solidFill>
          <a:latin typeface="Times"/>
        </a:defRPr>
      </a:lvl4pPr>
      <a:lvl5pPr algn="ctr" rtl="0" eaLnBrk="0" fontAlgn="base" hangingPunct="0">
        <a:spcBef>
          <a:spcPct val="0"/>
        </a:spcBef>
        <a:spcAft>
          <a:spcPct val="0"/>
        </a:spcAft>
        <a:defRPr sz="3200" b="1">
          <a:solidFill>
            <a:schemeClr val="tx2"/>
          </a:solidFill>
          <a:latin typeface="Times"/>
        </a:defRPr>
      </a:lvl5pPr>
      <a:lvl6pPr marL="457200" algn="ctr" rtl="0" eaLnBrk="0" fontAlgn="base" hangingPunct="0">
        <a:spcBef>
          <a:spcPct val="0"/>
        </a:spcBef>
        <a:spcAft>
          <a:spcPct val="0"/>
        </a:spcAft>
        <a:defRPr sz="3200" b="1">
          <a:solidFill>
            <a:schemeClr val="tx2"/>
          </a:solidFill>
          <a:latin typeface="Times"/>
        </a:defRPr>
      </a:lvl6pPr>
      <a:lvl7pPr marL="914400" algn="ctr" rtl="0" eaLnBrk="0" fontAlgn="base" hangingPunct="0">
        <a:spcBef>
          <a:spcPct val="0"/>
        </a:spcBef>
        <a:spcAft>
          <a:spcPct val="0"/>
        </a:spcAft>
        <a:defRPr sz="3200" b="1">
          <a:solidFill>
            <a:schemeClr val="tx2"/>
          </a:solidFill>
          <a:latin typeface="Times"/>
        </a:defRPr>
      </a:lvl7pPr>
      <a:lvl8pPr marL="1371600" algn="ctr" rtl="0" eaLnBrk="0" fontAlgn="base" hangingPunct="0">
        <a:spcBef>
          <a:spcPct val="0"/>
        </a:spcBef>
        <a:spcAft>
          <a:spcPct val="0"/>
        </a:spcAft>
        <a:defRPr sz="3200" b="1">
          <a:solidFill>
            <a:schemeClr val="tx2"/>
          </a:solidFill>
          <a:latin typeface="Times"/>
        </a:defRPr>
      </a:lvl8pPr>
      <a:lvl9pPr marL="1828800" algn="ctr" rtl="0" eaLnBrk="0" fontAlgn="base" hangingPunct="0">
        <a:spcBef>
          <a:spcPct val="0"/>
        </a:spcBef>
        <a:spcAft>
          <a:spcPct val="0"/>
        </a:spcAft>
        <a:defRPr sz="3200" b="1">
          <a:solidFill>
            <a:schemeClr val="tx2"/>
          </a:solidFill>
          <a:latin typeface="Times"/>
        </a:defRPr>
      </a:lvl9pPr>
    </p:titleStyle>
    <p:bodyStyle>
      <a:lvl1pPr marL="342900" indent="-342900" algn="l" rtl="0" eaLnBrk="0" fontAlgn="base" hangingPunct="0">
        <a:spcBef>
          <a:spcPct val="20000"/>
        </a:spcBef>
        <a:spcAft>
          <a:spcPct val="0"/>
        </a:spcAft>
        <a:buClr>
          <a:srgbClr val="000066"/>
        </a:buClr>
        <a:buFont typeface="Zapf Dingbats" charset="2"/>
        <a:buChar char="p"/>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66"/>
        </a:buClr>
        <a:buSzPct val="50000"/>
        <a:buFont typeface="Wingdings" pitchFamily="2" charset="2"/>
        <a:buChar char="n"/>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0066"/>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73BFF9-AC8A-4F4A-A421-B6CA2B12E3FB}" type="datetimeFigureOut">
              <a:rPr lang="tr-TR" smtClean="0"/>
              <a:t>2.10.2023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8B7F93-277D-461B-9E43-3CBCCF9EF2F8}" type="slidenum">
              <a:rPr lang="tr-TR" smtClean="0"/>
              <a:t>‹#›</a:t>
            </a:fld>
            <a:endParaRPr lang="tr-TR"/>
          </a:p>
        </p:txBody>
      </p:sp>
    </p:spTree>
    <p:extLst>
      <p:ext uri="{BB962C8B-B14F-4D97-AF65-F5344CB8AC3E}">
        <p14:creationId xmlns:p14="http://schemas.microsoft.com/office/powerpoint/2010/main" val="507967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BF08B-1F7F-114E-94C6-E0496A0B9A72}" type="datetimeFigureOut">
              <a:rPr lang="en-US" smtClean="0"/>
              <a:t>10/2/23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6DA83-88EC-4B4D-8400-458AD0B23664}" type="slidenum">
              <a:rPr lang="en-US" smtClean="0"/>
              <a:t>‹#›</a:t>
            </a:fld>
            <a:endParaRPr lang="en-US"/>
          </a:p>
        </p:txBody>
      </p:sp>
    </p:spTree>
    <p:extLst>
      <p:ext uri="{BB962C8B-B14F-4D97-AF65-F5344CB8AC3E}">
        <p14:creationId xmlns:p14="http://schemas.microsoft.com/office/powerpoint/2010/main" val="37136643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3F314-2A64-4591-BA7E-A17F8AE36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480AAC-5880-459C-B53C-1714CE432A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C7839-869E-4C8D-AAA9-51DB83FC1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B6153-6EBA-4BDD-9EE7-5D9DD8E362A1}" type="datetimeFigureOut">
              <a:rPr lang="en-US" smtClean="0"/>
              <a:t>10/2/23</a:t>
            </a:fld>
            <a:endParaRPr lang="en-US"/>
          </a:p>
        </p:txBody>
      </p:sp>
      <p:sp>
        <p:nvSpPr>
          <p:cNvPr id="5" name="Footer Placeholder 4">
            <a:extLst>
              <a:ext uri="{FF2B5EF4-FFF2-40B4-BE49-F238E27FC236}">
                <a16:creationId xmlns:a16="http://schemas.microsoft.com/office/drawing/2014/main" id="{7BA8EE9A-B674-491A-9D4E-C8D4493684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261E74-9319-4FC5-834A-D1B912B2C8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BC5C1C-5F65-481D-9005-B6D1EA9877BE}" type="slidenum">
              <a:rPr lang="en-US" smtClean="0"/>
              <a:t>‹#›</a:t>
            </a:fld>
            <a:endParaRPr lang="en-US"/>
          </a:p>
        </p:txBody>
      </p:sp>
    </p:spTree>
    <p:extLst>
      <p:ext uri="{BB962C8B-B14F-4D97-AF65-F5344CB8AC3E}">
        <p14:creationId xmlns:p14="http://schemas.microsoft.com/office/powerpoint/2010/main" val="15002759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4F55019-1102-93FD-C2AF-F3FB7C79853C}"/>
              </a:ext>
            </a:extLst>
          </p:cNvPr>
          <p:cNvSpPr>
            <a:spLocks noGrp="1" noChangeArrowheads="1"/>
          </p:cNvSpPr>
          <p:nvPr>
            <p:ph type="title"/>
          </p:nvPr>
        </p:nvSpPr>
        <p:spPr bwMode="auto">
          <a:xfrm>
            <a:off x="914400" y="381000"/>
            <a:ext cx="10363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DB94EB1-C47C-2288-DE37-348F1D4914F7}"/>
              </a:ext>
            </a:extLst>
          </p:cNvPr>
          <p:cNvSpPr>
            <a:spLocks noGrp="1" noChangeArrowheads="1"/>
          </p:cNvSpPr>
          <p:nvPr>
            <p:ph type="body" idx="1"/>
          </p:nvPr>
        </p:nvSpPr>
        <p:spPr bwMode="auto">
          <a:xfrm>
            <a:off x="914400" y="1447800"/>
            <a:ext cx="10363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Rectangle 5">
            <a:extLst>
              <a:ext uri="{FF2B5EF4-FFF2-40B4-BE49-F238E27FC236}">
                <a16:creationId xmlns:a16="http://schemas.microsoft.com/office/drawing/2014/main" id="{39135814-8CD5-E810-0A01-073E76751437}"/>
              </a:ext>
            </a:extLst>
          </p:cNvPr>
          <p:cNvSpPr>
            <a:spLocks noGrp="1" noChangeArrowheads="1"/>
          </p:cNvSpPr>
          <p:nvPr>
            <p:ph type="ftr" sz="quarter" idx="3"/>
          </p:nvPr>
        </p:nvSpPr>
        <p:spPr bwMode="auto">
          <a:xfrm>
            <a:off x="0" y="6629400"/>
            <a:ext cx="7518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000"/>
            </a:lvl1pPr>
          </a:lstStyle>
          <a:p>
            <a:r>
              <a:rPr lang="en-US" altLang="en-US"/>
              <a:t>Reinforcement Learning</a:t>
            </a:r>
            <a:endParaRPr lang="en-US" altLang="en-US" sz="1400"/>
          </a:p>
        </p:txBody>
      </p:sp>
      <p:sp>
        <p:nvSpPr>
          <p:cNvPr id="1030" name="Rectangle 6">
            <a:extLst>
              <a:ext uri="{FF2B5EF4-FFF2-40B4-BE49-F238E27FC236}">
                <a16:creationId xmlns:a16="http://schemas.microsoft.com/office/drawing/2014/main" id="{A6296B12-11C0-DA20-324D-89C5B1884293}"/>
              </a:ext>
            </a:extLst>
          </p:cNvPr>
          <p:cNvSpPr>
            <a:spLocks noGrp="1" noChangeArrowheads="1"/>
          </p:cNvSpPr>
          <p:nvPr>
            <p:ph type="sldNum" sz="quarter" idx="4"/>
          </p:nvPr>
        </p:nvSpPr>
        <p:spPr bwMode="auto">
          <a:xfrm>
            <a:off x="9652000" y="6629400"/>
            <a:ext cx="2540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000"/>
            </a:lvl1pPr>
          </a:lstStyle>
          <a:p>
            <a:fld id="{543A212D-0369-6648-8882-05678265AA66}" type="slidenum">
              <a:rPr lang="en-US" altLang="en-US"/>
              <a:pPr/>
              <a:t>‹#›</a:t>
            </a:fld>
            <a:endParaRPr lang="en-US" altLang="en-US"/>
          </a:p>
        </p:txBody>
      </p:sp>
      <p:sp>
        <p:nvSpPr>
          <p:cNvPr id="1031" name="Line 7">
            <a:extLst>
              <a:ext uri="{FF2B5EF4-FFF2-40B4-BE49-F238E27FC236}">
                <a16:creationId xmlns:a16="http://schemas.microsoft.com/office/drawing/2014/main" id="{8184897E-FA54-187B-E6E6-04AB3F09DA97}"/>
              </a:ext>
            </a:extLst>
          </p:cNvPr>
          <p:cNvSpPr>
            <a:spLocks noChangeShapeType="1"/>
          </p:cNvSpPr>
          <p:nvPr/>
        </p:nvSpPr>
        <p:spPr bwMode="auto">
          <a:xfrm>
            <a:off x="914400" y="1066800"/>
            <a:ext cx="103632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Tree>
    <p:extLst>
      <p:ext uri="{BB962C8B-B14F-4D97-AF65-F5344CB8AC3E}">
        <p14:creationId xmlns:p14="http://schemas.microsoft.com/office/powerpoint/2010/main" val="8804219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dt="0"/>
  <p:txStyles>
    <p:titleStyle>
      <a:lvl1pPr algn="ctr" rtl="0" eaLnBrk="0" fontAlgn="base" hangingPunct="0">
        <a:spcBef>
          <a:spcPct val="0"/>
        </a:spcBef>
        <a:spcAft>
          <a:spcPct val="0"/>
        </a:spcAft>
        <a:defRPr sz="3200" b="1" kern="1200">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panose="020B0604020202020204" pitchFamily="34" charset="0"/>
        </a:defRPr>
      </a:lvl2pPr>
      <a:lvl3pPr algn="ctr" rtl="0" eaLnBrk="0" fontAlgn="base" hangingPunct="0">
        <a:spcBef>
          <a:spcPct val="0"/>
        </a:spcBef>
        <a:spcAft>
          <a:spcPct val="0"/>
        </a:spcAft>
        <a:defRPr sz="3200" b="1">
          <a:solidFill>
            <a:schemeClr val="tx2"/>
          </a:solidFill>
          <a:latin typeface="Arial" panose="020B0604020202020204" pitchFamily="34" charset="0"/>
        </a:defRPr>
      </a:lvl3pPr>
      <a:lvl4pPr algn="ctr" rtl="0" eaLnBrk="0" fontAlgn="base" hangingPunct="0">
        <a:spcBef>
          <a:spcPct val="0"/>
        </a:spcBef>
        <a:spcAft>
          <a:spcPct val="0"/>
        </a:spcAft>
        <a:defRPr sz="3200" b="1">
          <a:solidFill>
            <a:schemeClr val="tx2"/>
          </a:solidFill>
          <a:latin typeface="Arial" panose="020B0604020202020204" pitchFamily="34" charset="0"/>
        </a:defRPr>
      </a:lvl4pPr>
      <a:lvl5pPr algn="ctr" rtl="0" eaLnBrk="0" fontAlgn="base" hangingPunct="0">
        <a:spcBef>
          <a:spcPct val="0"/>
        </a:spcBef>
        <a:spcAft>
          <a:spcPct val="0"/>
        </a:spcAft>
        <a:defRPr sz="3200" b="1">
          <a:solidFill>
            <a:schemeClr val="tx2"/>
          </a:solidFill>
          <a:latin typeface="Arial" panose="020B0604020202020204" pitchFamily="34" charset="0"/>
        </a:defRPr>
      </a:lvl5pPr>
      <a:lvl6pPr marL="457200" algn="ctr" rtl="0" eaLnBrk="0" fontAlgn="base" hangingPunct="0">
        <a:spcBef>
          <a:spcPct val="0"/>
        </a:spcBef>
        <a:spcAft>
          <a:spcPct val="0"/>
        </a:spcAft>
        <a:defRPr sz="3200" b="1">
          <a:solidFill>
            <a:schemeClr val="tx2"/>
          </a:solidFill>
          <a:latin typeface="Arial" panose="020B0604020202020204" pitchFamily="34" charset="0"/>
        </a:defRPr>
      </a:lvl6pPr>
      <a:lvl7pPr marL="914400" algn="ctr" rtl="0" eaLnBrk="0" fontAlgn="base" hangingPunct="0">
        <a:spcBef>
          <a:spcPct val="0"/>
        </a:spcBef>
        <a:spcAft>
          <a:spcPct val="0"/>
        </a:spcAft>
        <a:defRPr sz="3200" b="1">
          <a:solidFill>
            <a:schemeClr val="tx2"/>
          </a:solidFill>
          <a:latin typeface="Arial" panose="020B0604020202020204" pitchFamily="34" charset="0"/>
        </a:defRPr>
      </a:lvl7pPr>
      <a:lvl8pPr marL="1371600" algn="ctr" rtl="0" eaLnBrk="0" fontAlgn="base" hangingPunct="0">
        <a:spcBef>
          <a:spcPct val="0"/>
        </a:spcBef>
        <a:spcAft>
          <a:spcPct val="0"/>
        </a:spcAft>
        <a:defRPr sz="3200" b="1">
          <a:solidFill>
            <a:schemeClr val="tx2"/>
          </a:solidFill>
          <a:latin typeface="Arial" panose="020B0604020202020204" pitchFamily="34" charset="0"/>
        </a:defRPr>
      </a:lvl8pPr>
      <a:lvl9pPr marL="1828800" algn="ctr"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444500" indent="-444500" algn="l" rtl="0" eaLnBrk="0" fontAlgn="base" hangingPunct="0">
        <a:spcBef>
          <a:spcPct val="20000"/>
        </a:spcBef>
        <a:spcAft>
          <a:spcPct val="0"/>
        </a:spcAft>
        <a:buClr>
          <a:srgbClr val="000066"/>
        </a:buClr>
        <a:buFont typeface="Wingdings" pitchFamily="2" charset="2"/>
        <a:buBlip>
          <a:blip r:embed="rId19"/>
        </a:buBlip>
        <a:defRPr sz="2400" kern="1200">
          <a:solidFill>
            <a:schemeClr val="tx1"/>
          </a:solidFill>
          <a:latin typeface="+mn-lt"/>
          <a:ea typeface="+mn-ea"/>
          <a:cs typeface="+mn-cs"/>
        </a:defRPr>
      </a:lvl1pPr>
      <a:lvl2pPr marL="1079500" indent="-455613" algn="l" rtl="0" eaLnBrk="0" fontAlgn="base" hangingPunct="0">
        <a:spcBef>
          <a:spcPct val="20000"/>
        </a:spcBef>
        <a:spcAft>
          <a:spcPct val="0"/>
        </a:spcAft>
        <a:buClr>
          <a:srgbClr val="000066"/>
        </a:buClr>
        <a:buSzPct val="70000"/>
        <a:buFont typeface="Wingdings" pitchFamily="2" charset="2"/>
        <a:buBlip>
          <a:blip r:embed="rId19"/>
        </a:buBlip>
        <a:defRPr sz="2400" kern="1200">
          <a:solidFill>
            <a:schemeClr val="tx1"/>
          </a:solidFill>
          <a:latin typeface="+mn-lt"/>
          <a:ea typeface="+mn-ea"/>
          <a:cs typeface="+mn-cs"/>
        </a:defRPr>
      </a:lvl2pPr>
      <a:lvl3pPr marL="1612900" indent="-354013" algn="l" rtl="0" eaLnBrk="0" fontAlgn="base" hangingPunct="0">
        <a:spcBef>
          <a:spcPct val="20000"/>
        </a:spcBef>
        <a:spcAft>
          <a:spcPct val="0"/>
        </a:spcAft>
        <a:buClr>
          <a:srgbClr val="000066"/>
        </a:buClr>
        <a:buSzPct val="55000"/>
        <a:buFont typeface="Wingdings" pitchFamily="2" charset="2"/>
        <a:buBlip>
          <a:blip r:embed="rId19"/>
        </a:buBlip>
        <a:defRPr sz="2400" kern="1200">
          <a:solidFill>
            <a:schemeClr val="tx1"/>
          </a:solidFill>
          <a:latin typeface="+mn-lt"/>
          <a:ea typeface="+mn-ea"/>
          <a:cs typeface="+mn-cs"/>
        </a:defRPr>
      </a:lvl3pPr>
      <a:lvl4pPr marL="2020888"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428875"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140061"/>
      </p:ext>
    </p:extLst>
  </p:cSld>
  <p:clrMap bg1="lt1" tx1="dk1" bg2="lt2" tx2="dk2" accent1="accent1" accent2="accent2" accent3="accent3" accent4="accent4" accent5="accent5" accent6="accent6" hlink="hlink" folHlink="folHlink"/>
  <p:sldLayoutIdLst>
    <p:sldLayoutId id="2147483727" r:id="rId1"/>
  </p:sldLayoutIdLst>
  <p:hf sldNum="0" hdr="0" ftr="0" dt="0"/>
  <p:txStyles>
    <p:titleStyle>
      <a:lvl1pPr algn="ctr" defTabSz="857250" rtl="0" eaLnBrk="1" latinLnBrk="0" hangingPunct="1">
        <a:spcBef>
          <a:spcPct val="0"/>
        </a:spcBef>
        <a:buNone/>
        <a:defRPr sz="4125" kern="1200">
          <a:solidFill>
            <a:schemeClr val="tx1"/>
          </a:solidFill>
          <a:latin typeface="+mj-lt"/>
          <a:ea typeface="+mj-ea"/>
          <a:cs typeface="+mj-cs"/>
        </a:defRPr>
      </a:lvl1pPr>
    </p:titleStyle>
    <p:bodyStyle>
      <a:lvl1pPr marL="321469" indent="-321469" algn="l" defTabSz="85725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6516" indent="-267891" algn="l" defTabSz="857250"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1563" indent="-214313" algn="l" defTabSz="857250"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01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288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5743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606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46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33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3.xml"/><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57.x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emf"/><Relationship Id="rId5" Type="http://schemas.openxmlformats.org/officeDocument/2006/relationships/oleObject" Target="../embeddings/oleObject5.bin"/><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3.emf"/><Relationship Id="rId5" Type="http://schemas.openxmlformats.org/officeDocument/2006/relationships/oleObject" Target="../embeddings/oleObject8.bin"/><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oleObject" Target="../embeddings/oleObject10.bin"/><Relationship Id="rId5" Type="http://schemas.openxmlformats.org/officeDocument/2006/relationships/image" Target="../media/image35.e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6.xml"/><Relationship Id="rId4" Type="http://schemas.openxmlformats.org/officeDocument/2006/relationships/image" Target="../media/image4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21.png"/><Relationship Id="rId4" Type="http://schemas.openxmlformats.org/officeDocument/2006/relationships/image" Target="../media/image44.png"/><Relationship Id="rId9"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42.png"/><Relationship Id="rId7"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4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240.png"/><Relationship Id="rId4" Type="http://schemas.openxmlformats.org/officeDocument/2006/relationships/image" Target="../media/image43.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2.emf"/><Relationship Id="rId5" Type="http://schemas.openxmlformats.org/officeDocument/2006/relationships/oleObject" Target="../embeddings/oleObject14.bin"/><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3.emf"/><Relationship Id="rId1" Type="http://schemas.openxmlformats.org/officeDocument/2006/relationships/slideLayout" Target="../slideLayouts/slideLayout13.xml"/><Relationship Id="rId6" Type="http://schemas.openxmlformats.org/officeDocument/2006/relationships/image" Target="../media/image55.emf"/><Relationship Id="rId5" Type="http://schemas.openxmlformats.org/officeDocument/2006/relationships/oleObject" Target="../embeddings/oleObject16.bin"/><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8.emf"/><Relationship Id="rId5" Type="http://schemas.openxmlformats.org/officeDocument/2006/relationships/oleObject" Target="../embeddings/oleObject18.bin"/><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0.emf"/><Relationship Id="rId5" Type="http://schemas.openxmlformats.org/officeDocument/2006/relationships/oleObject" Target="../embeddings/oleObject20.bin"/><Relationship Id="rId4" Type="http://schemas.openxmlformats.org/officeDocument/2006/relationships/image" Target="../media/image59.emf"/></Relationships>
</file>

<file path=ppt/slides/_rels/slide4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4.emf"/><Relationship Id="rId5" Type="http://schemas.openxmlformats.org/officeDocument/2006/relationships/oleObject" Target="../embeddings/oleObject23.bin"/><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oleObject" Target="../embeddings/oleObject26.bin"/><Relationship Id="rId5" Type="http://schemas.openxmlformats.org/officeDocument/2006/relationships/image" Target="../media/image67.emf"/><Relationship Id="rId4"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oleObject" Target="../embeddings/oleObject28.bin"/><Relationship Id="rId5" Type="http://schemas.openxmlformats.org/officeDocument/2006/relationships/image" Target="../media/image69.e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oleObject" Target="../embeddings/oleObject30.bin"/><Relationship Id="rId5" Type="http://schemas.openxmlformats.org/officeDocument/2006/relationships/image" Target="../media/image68.emf"/><Relationship Id="rId4" Type="http://schemas.openxmlformats.org/officeDocument/2006/relationships/oleObject" Target="../embeddings/oleObject29.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2.emf"/><Relationship Id="rId5" Type="http://schemas.openxmlformats.org/officeDocument/2006/relationships/oleObject" Target="../embeddings/oleObject32.bin"/><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7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7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7.xml"/><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8.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0.xml"/><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21.png"/><Relationship Id="rId1" Type="http://schemas.openxmlformats.org/officeDocument/2006/relationships/slideLayout" Target="../slideLayouts/slideLayout23.xml"/><Relationship Id="rId6" Type="http://schemas.openxmlformats.org/officeDocument/2006/relationships/image" Target="../media/image150.emf"/><Relationship Id="rId5" Type="http://schemas.openxmlformats.org/officeDocument/2006/relationships/customXml" Target="../ink/ink2.xml"/><Relationship Id="rId10" Type="http://schemas.openxmlformats.org/officeDocument/2006/relationships/image" Target="../media/image170.emf"/><Relationship Id="rId4" Type="http://schemas.openxmlformats.org/officeDocument/2006/relationships/image" Target="../media/image140.emf"/><Relationship Id="rId9" Type="http://schemas.openxmlformats.org/officeDocument/2006/relationships/customXml" Target="../ink/ink4.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91A1-2E06-FE25-909B-564DE43BA0FA}"/>
              </a:ext>
            </a:extLst>
          </p:cNvPr>
          <p:cNvSpPr>
            <a:spLocks noGrp="1"/>
          </p:cNvSpPr>
          <p:nvPr>
            <p:ph type="ctrTitle"/>
          </p:nvPr>
        </p:nvSpPr>
        <p:spPr/>
        <p:txBody>
          <a:bodyPr/>
          <a:lstStyle/>
          <a:p>
            <a:r>
              <a:rPr lang="en-US" dirty="0"/>
              <a:t>Reinforcement Learning-I </a:t>
            </a:r>
          </a:p>
        </p:txBody>
      </p:sp>
    </p:spTree>
    <p:extLst>
      <p:ext uri="{BB962C8B-B14F-4D97-AF65-F5344CB8AC3E}">
        <p14:creationId xmlns:p14="http://schemas.microsoft.com/office/powerpoint/2010/main" val="3686140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456" y="262566"/>
            <a:ext cx="11372045"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Now our question is, how good it is to be in state(s) after taking some action and landing on another state(s’) and following our policy(</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after that?</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It is similar to what we have done before,</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we are going to average the value of successor states(</a:t>
            </a:r>
            <a:r>
              <a:rPr kumimoji="0" lang="en-US"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 with some transition probability(P) weighted with our policy.</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Mathematically, we can define it as follows:</a:t>
            </a:r>
          </a:p>
        </p:txBody>
      </p:sp>
      <p:pic>
        <p:nvPicPr>
          <p:cNvPr id="3" name="Picture 2"/>
          <p:cNvPicPr>
            <a:picLocks noChangeAspect="1"/>
          </p:cNvPicPr>
          <p:nvPr/>
        </p:nvPicPr>
        <p:blipFill>
          <a:blip r:embed="rId2"/>
          <a:stretch>
            <a:fillRect/>
          </a:stretch>
        </p:blipFill>
        <p:spPr>
          <a:xfrm>
            <a:off x="3300220" y="3367964"/>
            <a:ext cx="5514286" cy="1152381"/>
          </a:xfrm>
          <a:prstGeom prst="rect">
            <a:avLst/>
          </a:prstGeom>
        </p:spPr>
      </p:pic>
    </p:spTree>
    <p:extLst>
      <p:ext uri="{BB962C8B-B14F-4D97-AF65-F5344CB8AC3E}">
        <p14:creationId xmlns:p14="http://schemas.microsoft.com/office/powerpoint/2010/main" val="38675045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042" y="388392"/>
            <a:ext cx="751267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Now, let’s do the same for State-Action Value Function, q</a:t>
            </a:r>
            <a:r>
              <a:rPr kumimoji="0" lang="en-US" sz="1800" b="1" i="0" u="none" strike="noStrike" kern="1200" cap="none" spc="0" normalizeH="0" baseline="-25000" noProof="0" dirty="0">
                <a:ln>
                  <a:noFill/>
                </a:ln>
                <a:solidFill>
                  <a:srgbClr val="292929"/>
                </a:solidFill>
                <a:effectLst/>
                <a:uLnTx/>
                <a:uFillTx/>
                <a:latin typeface="Charter"/>
                <a:ea typeface="+mn-ea"/>
                <a:cs typeface="+mn-cs"/>
              </a:rPr>
              <a:t>π</a:t>
            </a:r>
            <a:r>
              <a:rPr kumimoji="0" lang="en-US" sz="1800" b="1" i="0" u="none" strike="noStrike" kern="1200" cap="none" spc="0" normalizeH="0" baseline="0" noProof="0" dirty="0">
                <a:ln>
                  <a:noFill/>
                </a:ln>
                <a:solidFill>
                  <a:srgbClr val="292929"/>
                </a:solidFill>
                <a:effectLst/>
                <a:uLnTx/>
                <a:uFillTx/>
                <a:latin typeface="Charter"/>
                <a:ea typeface="+mn-ea"/>
                <a:cs typeface="+mn-cs"/>
              </a:rPr>
              <a:t>(</a:t>
            </a:r>
            <a:r>
              <a:rPr kumimoji="0" lang="en-US" sz="1800" b="1" i="0" u="none" strike="noStrike" kern="1200" cap="none" spc="0" normalizeH="0" baseline="0" noProof="0" dirty="0" err="1">
                <a:ln>
                  <a:noFill/>
                </a:ln>
                <a:solidFill>
                  <a:srgbClr val="292929"/>
                </a:solidFill>
                <a:effectLst/>
                <a:uLnTx/>
                <a:uFillTx/>
                <a:latin typeface="Charter"/>
                <a:ea typeface="+mn-ea"/>
                <a:cs typeface="+mn-cs"/>
              </a:rPr>
              <a:t>s,a</a:t>
            </a:r>
            <a:r>
              <a:rPr kumimoji="0" lang="en-US" sz="1800" b="1" i="0" u="none" strike="noStrike" kern="1200" cap="none" spc="0" normalizeH="0" baseline="0" noProof="0" dirty="0">
                <a:ln>
                  <a:noFill/>
                </a:ln>
                <a:solidFill>
                  <a:srgbClr val="292929"/>
                </a:solidFill>
                <a:effectLst/>
                <a:uLnTx/>
                <a:uFillTx/>
                <a:latin typeface="Charter"/>
                <a:ea typeface="+mn-ea"/>
                <a:cs typeface="+mn-cs"/>
              </a:rPr>
              <a:t>)</a:t>
            </a:r>
            <a:r>
              <a:rPr kumimoji="0" lang="en-US" sz="1800" b="0" i="0" u="none" strike="noStrike" kern="1200" cap="none" spc="0" normalizeH="0" baseline="0" noProof="0" dirty="0">
                <a:ln>
                  <a:noFill/>
                </a:ln>
                <a:solidFill>
                  <a:srgbClr val="292929"/>
                </a:solidFill>
                <a:effectLst/>
                <a:uLnTx/>
                <a:uFillTx/>
                <a:latin typeface="charter"/>
                <a:ea typeface="+mn-ea"/>
                <a:cs typeface="+mn-cs"/>
              </a:rPr>
              <a:t> :</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7078271" y="1389364"/>
            <a:ext cx="4538473" cy="3491729"/>
          </a:xfrm>
          <a:prstGeom prst="rect">
            <a:avLst/>
          </a:prstGeom>
        </p:spPr>
      </p:pic>
      <p:sp>
        <p:nvSpPr>
          <p:cNvPr id="4" name="Rectangle 3"/>
          <p:cNvSpPr/>
          <p:nvPr/>
        </p:nvSpPr>
        <p:spPr>
          <a:xfrm>
            <a:off x="279042" y="1389364"/>
            <a:ext cx="6417972"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It’s very similar to what we did in </a:t>
            </a:r>
            <a:r>
              <a:rPr kumimoji="0" lang="en-US" sz="2400" b="1" i="0" u="none" strike="noStrike" kern="1200" cap="none" spc="0" normalizeH="0" baseline="0" noProof="0" dirty="0">
                <a:ln>
                  <a:noFill/>
                </a:ln>
                <a:solidFill>
                  <a:srgbClr val="292929"/>
                </a:solidFill>
                <a:effectLst/>
                <a:uLnTx/>
                <a:uFillTx/>
                <a:latin typeface="Charter"/>
                <a:ea typeface="+mn-ea"/>
                <a:cs typeface="+mn-cs"/>
              </a:rPr>
              <a:t>State-Value Function</a:t>
            </a:r>
            <a:r>
              <a:rPr kumimoji="0" lang="en-US" sz="2400" b="0" i="0" u="none" strike="noStrike" kern="1200" cap="none" spc="0" normalizeH="0" baseline="0" noProof="0" dirty="0">
                <a:ln>
                  <a:noFill/>
                </a:ln>
                <a:solidFill>
                  <a:srgbClr val="292929"/>
                </a:solidFill>
                <a:effectLst/>
                <a:uLnTx/>
                <a:uFillTx/>
                <a:latin typeface="charter"/>
                <a:ea typeface="+mn-ea"/>
                <a:cs typeface="+mn-cs"/>
              </a:rPr>
              <a:t>, so this diagram basically says that our agent take some action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a</a:t>
            </a:r>
            <a:r>
              <a:rPr kumimoji="0" lang="en-US" sz="2400" b="0" i="0" u="none" strike="noStrike" kern="1200" cap="none" spc="0" normalizeH="0" baseline="0" noProof="0" dirty="0">
                <a:ln>
                  <a:noFill/>
                </a:ln>
                <a:solidFill>
                  <a:srgbClr val="292929"/>
                </a:solidFill>
                <a:effectLst/>
                <a:uLnTx/>
                <a:uFillTx/>
                <a:latin typeface="charter"/>
                <a:ea typeface="+mn-ea"/>
                <a:cs typeface="+mn-cs"/>
              </a:rPr>
              <a:t>) because of which the environment might land us on any of the states</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s</a:t>
            </a:r>
            <a:r>
              <a:rPr kumimoji="0" lang="tr-TR" sz="2400" b="1" i="0" u="none" strike="noStrike" kern="1200" cap="none" spc="0" normalizeH="0" baseline="0" noProof="0" dirty="0">
                <a:ln>
                  <a:noFill/>
                </a:ln>
                <a:solidFill>
                  <a:srgbClr val="292929"/>
                </a:solidFill>
                <a:effectLst/>
                <a:uLnTx/>
                <a:uFillTx/>
                <a:latin typeface="Charter"/>
                <a:ea typeface="+mn-ea"/>
                <a:cs typeface="+mn-cs"/>
              </a:rPr>
              <a:t>’</a:t>
            </a:r>
            <a:r>
              <a:rPr kumimoji="0" lang="en-US" sz="2400" b="0" i="0" u="none" strike="noStrike" kern="1200" cap="none" spc="0" normalizeH="0" baseline="0" noProof="0" dirty="0">
                <a:ln>
                  <a:noFill/>
                </a:ln>
                <a:solidFill>
                  <a:srgbClr val="292929"/>
                </a:solidFill>
                <a:effectLst/>
                <a:uLnTx/>
                <a:uFillTx/>
                <a:latin typeface="charter"/>
                <a:ea typeface="+mn-ea"/>
                <a:cs typeface="+mn-cs"/>
              </a:rPr>
              <a:t>), then from that state we can choose to take any actions</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a’</a:t>
            </a:r>
            <a:r>
              <a:rPr kumimoji="0" lang="en-US" sz="2400" b="0" i="0" u="none" strike="noStrike" kern="1200" cap="none" spc="0" normalizeH="0" baseline="0" noProof="0" dirty="0">
                <a:ln>
                  <a:noFill/>
                </a:ln>
                <a:solidFill>
                  <a:srgbClr val="292929"/>
                </a:solidFill>
                <a:effectLst/>
                <a:uLnTx/>
                <a:uFillTx/>
                <a:latin typeface="charter"/>
                <a:ea typeface="+mn-ea"/>
                <a:cs typeface="+mn-cs"/>
              </a:rPr>
              <a:t>) weighted with the probability of our policy</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Again, we average them together and that gives us how good it is to take a particular action following a particular policy</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all along.</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830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8685" y="436740"/>
            <a:ext cx="596310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Mathematically, this can be expressed as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2130084" y="1184856"/>
            <a:ext cx="6782095" cy="961232"/>
          </a:xfrm>
          <a:prstGeom prst="rect">
            <a:avLst/>
          </a:prstGeom>
        </p:spPr>
      </p:pic>
      <p:sp>
        <p:nvSpPr>
          <p:cNvPr id="5" name="Rectangle 4"/>
          <p:cNvSpPr/>
          <p:nvPr/>
        </p:nvSpPr>
        <p:spPr>
          <a:xfrm>
            <a:off x="528684" y="2629111"/>
            <a:ext cx="10353963"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So, this is how we can formulate Bellman Expectation Equation for a given MDP to find it’s State-Value Function and State-Action Value Function. </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1"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292929"/>
                </a:solidFill>
                <a:effectLst/>
                <a:uLnTx/>
                <a:uFillTx/>
                <a:latin typeface="Charter"/>
                <a:ea typeface="+mn-ea"/>
                <a:cs typeface="+mn-cs"/>
              </a:rPr>
              <a:t>But, it does not tell us the best way to behave in an MDP</a:t>
            </a:r>
            <a:r>
              <a:rPr kumimoji="0" lang="en-US" sz="2400" b="0" i="0" u="none" strike="noStrike" kern="1200" cap="none" spc="0" normalizeH="0" baseline="0" noProof="0" dirty="0">
                <a:ln>
                  <a:noFill/>
                </a:ln>
                <a:solidFill>
                  <a:srgbClr val="292929"/>
                </a:solidFill>
                <a:effectLst/>
                <a:uLnTx/>
                <a:uFillTx/>
                <a:latin typeface="charter"/>
                <a:ea typeface="+mn-ea"/>
                <a:cs typeface="+mn-cs"/>
              </a:rPr>
              <a:t>. </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For that let’s talk about what is meant by </a:t>
            </a:r>
            <a:r>
              <a:rPr kumimoji="0" lang="en-US" sz="2400" b="1" i="0" u="none" strike="noStrike" kern="1200" cap="none" spc="0" normalizeH="0" baseline="0" noProof="0" dirty="0">
                <a:ln>
                  <a:noFill/>
                </a:ln>
                <a:solidFill>
                  <a:srgbClr val="292929"/>
                </a:solidFill>
                <a:effectLst/>
                <a:uLnTx/>
                <a:uFillTx/>
                <a:latin typeface="Charter"/>
                <a:ea typeface="+mn-ea"/>
                <a:cs typeface="+mn-cs"/>
              </a:rPr>
              <a:t>Optimal Value</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a:t>
            </a:r>
            <a:r>
              <a:rPr kumimoji="0" lang="en-US" sz="2400" b="1" i="0" u="none" strike="noStrike" kern="1200" cap="none" spc="0" normalizeH="0" baseline="0" noProof="0" dirty="0">
                <a:ln>
                  <a:noFill/>
                </a:ln>
                <a:solidFill>
                  <a:srgbClr val="292929"/>
                </a:solidFill>
                <a:effectLst/>
                <a:uLnTx/>
                <a:uFillTx/>
                <a:latin typeface="Charter"/>
                <a:ea typeface="+mn-ea"/>
                <a:cs typeface="+mn-cs"/>
              </a:rPr>
              <a:t>Optimal Policy Function</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759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152" y="436740"/>
            <a:ext cx="35997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292929"/>
                </a:solidFill>
                <a:effectLst/>
                <a:uLnTx/>
                <a:uFillTx/>
                <a:latin typeface="sohne"/>
                <a:ea typeface="+mn-ea"/>
                <a:cs typeface="+mn-cs"/>
              </a:rPr>
              <a:t>Optimal Value Function</a:t>
            </a:r>
          </a:p>
        </p:txBody>
      </p:sp>
      <p:sp>
        <p:nvSpPr>
          <p:cNvPr id="3" name="Rectangle 2"/>
          <p:cNvSpPr/>
          <p:nvPr/>
        </p:nvSpPr>
        <p:spPr>
          <a:xfrm>
            <a:off x="563151" y="1180134"/>
            <a:ext cx="10899045"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In an MDP environment, there are many different value functions according to different policies. </a:t>
            </a:r>
            <a:r>
              <a:rPr kumimoji="0" lang="en-US" sz="1800" b="1" i="1" u="none" strike="noStrike" kern="1200" cap="none" spc="0" normalizeH="0" baseline="0" noProof="0" dirty="0">
                <a:ln>
                  <a:noFill/>
                </a:ln>
                <a:solidFill>
                  <a:srgbClr val="292929"/>
                </a:solidFill>
                <a:effectLst/>
                <a:uLnTx/>
                <a:uFillTx/>
                <a:latin typeface="Charter"/>
                <a:ea typeface="+mn-ea"/>
                <a:cs typeface="+mn-cs"/>
              </a:rPr>
              <a:t>The optimal Value function is one which yields maximum value compared to all other value function</a:t>
            </a:r>
            <a:r>
              <a:rPr kumimoji="0" lang="en-US" sz="1800" b="0" i="0" u="none" strike="noStrike" kern="1200" cap="none" spc="0" normalizeH="0" baseline="0" noProof="0" dirty="0">
                <a:ln>
                  <a:noFill/>
                </a:ln>
                <a:solidFill>
                  <a:srgbClr val="292929"/>
                </a:solidFill>
                <a:effectLst/>
                <a:uLnTx/>
                <a:uFillTx/>
                <a:latin typeface="charter"/>
                <a:ea typeface="+mn-ea"/>
                <a:cs typeface="+mn-cs"/>
              </a:rPr>
              <a:t>. When we say we are solving an MDP it actually means we are finding the Optimal Value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So, mathematically Optimal State-Value Function can be expressed as :</a:t>
            </a:r>
          </a:p>
        </p:txBody>
      </p:sp>
      <p:pic>
        <p:nvPicPr>
          <p:cNvPr id="1026" name="Picture 2" descr="https://miro.medium.com/max/299/1*JgBQkp-t-vzn5cqjBw10h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780" y="3265644"/>
            <a:ext cx="3618963" cy="984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150" y="4677057"/>
            <a:ext cx="1026798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In the above formula, v∗(s) tells us what is the maximum reward we can get from the system.</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5393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70456" y="452478"/>
            <a:ext cx="11359166"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Charter"/>
                <a:ea typeface="+mn-ea"/>
                <a:cs typeface="+mn-cs"/>
              </a:rPr>
              <a:t>Defining Optimal State-Action Value Function (Q-Function)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Similarly, </a:t>
            </a:r>
            <a:r>
              <a:rPr kumimoji="0" lang="tr-TR" altLang="tr-TR" sz="2400" b="1" i="0" u="none" strike="noStrike" kern="1200" cap="none" spc="0" normalizeH="0" baseline="0" noProof="0" dirty="0">
                <a:ln>
                  <a:noFill/>
                </a:ln>
                <a:solidFill>
                  <a:srgbClr val="292929"/>
                </a:solidFill>
                <a:effectLst/>
                <a:uLnTx/>
                <a:uFillTx/>
                <a:latin typeface="Charter"/>
                <a:ea typeface="+mn-ea"/>
                <a:cs typeface="+mn-cs"/>
              </a:rPr>
              <a:t>Optimal State-Action Value Function</a:t>
            </a: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 tells us the maximum reward we are going to get if we are in state </a:t>
            </a:r>
            <a:r>
              <a:rPr kumimoji="0" lang="tr-TR" altLang="tr-TR" sz="2400" b="0" i="1" u="none" strike="noStrike" kern="1200" cap="none" spc="0" normalizeH="0" baseline="0" noProof="0" dirty="0">
                <a:ln>
                  <a:noFill/>
                </a:ln>
                <a:solidFill>
                  <a:srgbClr val="292929"/>
                </a:solidFill>
                <a:effectLst/>
                <a:uLnTx/>
                <a:uFillTx/>
                <a:latin typeface="Charter"/>
                <a:ea typeface="+mn-ea"/>
                <a:cs typeface="+mn-cs"/>
              </a:rPr>
              <a:t>s</a:t>
            </a: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 and taking action </a:t>
            </a:r>
            <a:r>
              <a:rPr kumimoji="0" lang="tr-TR" altLang="tr-TR" sz="2400" b="0" i="1" u="none" strike="noStrike" kern="1200" cap="none" spc="0" normalizeH="0" baseline="0" noProof="0" dirty="0">
                <a:ln>
                  <a:noFill/>
                </a:ln>
                <a:solidFill>
                  <a:srgbClr val="292929"/>
                </a:solidFill>
                <a:effectLst/>
                <a:uLnTx/>
                <a:uFillTx/>
                <a:latin typeface="Charter"/>
                <a:ea typeface="+mn-ea"/>
                <a:cs typeface="+mn-cs"/>
              </a:rPr>
              <a:t>a</a:t>
            </a: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 from there on-wards.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Mathematically, It can be defined as :</a:t>
            </a: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051" name="Picture 3" descr="https://miro.medium.com/max/358/1*HDT7YYHewp2mDc5jFAWw8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110" y="3106693"/>
            <a:ext cx="4520484" cy="8084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0456" y="4490211"/>
            <a:ext cx="999400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292929"/>
                </a:solidFill>
                <a:effectLst/>
                <a:uLnTx/>
                <a:uFillTx/>
                <a:latin typeface="Charter"/>
                <a:ea typeface="+mn-ea"/>
                <a:cs typeface="+mn-cs"/>
              </a:rPr>
              <a:t>Optimal State-Value Function </a:t>
            </a:r>
            <a:r>
              <a:rPr kumimoji="0" lang="en-US" sz="2400" b="0" i="1" u="none" strike="noStrike" kern="1200" cap="none" spc="0" normalizeH="0" baseline="0" noProof="0" dirty="0">
                <a:ln>
                  <a:noFill/>
                </a:ln>
                <a:solidFill>
                  <a:srgbClr val="292929"/>
                </a:solidFill>
                <a:effectLst/>
                <a:uLnTx/>
                <a:uFillTx/>
                <a:latin typeface="Charter"/>
                <a:ea typeface="+mn-ea"/>
                <a:cs typeface="+mn-cs"/>
              </a:rPr>
              <a:t>:It is the maximum Value function over all policies.</a:t>
            </a:r>
            <a:endParaRPr kumimoji="0" lang="tr-TR" sz="2400" b="0"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292929"/>
                </a:solidFill>
                <a:effectLst/>
                <a:uLnTx/>
                <a:uFillTx/>
                <a:latin typeface="Charter"/>
                <a:ea typeface="+mn-ea"/>
                <a:cs typeface="+mn-cs"/>
              </a:rPr>
              <a:t>Optimal State-Action Value Function</a:t>
            </a:r>
            <a:r>
              <a:rPr kumimoji="0" lang="en-US" sz="2400" b="0" i="1" u="none" strike="noStrike" kern="1200" cap="none" spc="0" normalizeH="0" baseline="0" noProof="0" dirty="0">
                <a:ln>
                  <a:noFill/>
                </a:ln>
                <a:solidFill>
                  <a:srgbClr val="292929"/>
                </a:solidFill>
                <a:effectLst/>
                <a:uLnTx/>
                <a:uFillTx/>
                <a:latin typeface="Charter"/>
                <a:ea typeface="+mn-ea"/>
                <a:cs typeface="+mn-cs"/>
              </a:rPr>
              <a:t>: It is the maximum action-value function over all policies.</a:t>
            </a:r>
          </a:p>
        </p:txBody>
      </p:sp>
    </p:spTree>
    <p:extLst>
      <p:ext uri="{BB962C8B-B14F-4D97-AF65-F5344CB8AC3E}">
        <p14:creationId xmlns:p14="http://schemas.microsoft.com/office/powerpoint/2010/main" val="388453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6772" y="513601"/>
            <a:ext cx="1075815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sohne"/>
                <a:ea typeface="+mn-ea"/>
                <a:cs typeface="+mn-cs"/>
              </a:rPr>
              <a:t>Optimal Policy</a:t>
            </a:r>
            <a:endParaRPr kumimoji="0" lang="tr-TR" sz="2400" b="1" i="0" u="none" strike="noStrike" kern="1200" cap="none" spc="0" normalizeH="0" baseline="0" noProof="0" dirty="0">
              <a:ln>
                <a:noFill/>
              </a:ln>
              <a:solidFill>
                <a:srgbClr val="292929"/>
              </a:solidFill>
              <a:effectLst/>
              <a:uLnTx/>
              <a:uFillTx/>
              <a:latin typeface="so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92929"/>
              </a:solidFill>
              <a:effectLst/>
              <a:uLnTx/>
              <a:uFillTx/>
              <a:latin typeface="so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Before we define Optimal Policy, let’s know, </a:t>
            </a:r>
            <a:r>
              <a:rPr kumimoji="0" lang="en-US" sz="2400" b="1" i="1" u="none" strike="noStrike" kern="1200" cap="none" spc="0" normalizeH="0" baseline="0" noProof="0" dirty="0">
                <a:ln>
                  <a:noFill/>
                </a:ln>
                <a:solidFill>
                  <a:srgbClr val="292929"/>
                </a:solidFill>
                <a:effectLst/>
                <a:uLnTx/>
                <a:uFillTx/>
                <a:latin typeface="Charter"/>
                <a:ea typeface="+mn-ea"/>
                <a:cs typeface="+mn-cs"/>
              </a:rPr>
              <a:t>what is meant by one policy better than other policy?</a:t>
            </a:r>
            <a:endParaRPr kumimoji="0" lang="tr-TR" sz="2400" b="1"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We know that for any MDP, there is a policy (</a:t>
            </a:r>
            <a:r>
              <a:rPr kumimoji="0" lang="en-US" sz="2400" b="1" i="0" u="none" strike="noStrike" kern="1200" cap="none" spc="0" normalizeH="0" baseline="0" noProof="0" dirty="0">
                <a:ln>
                  <a:noFill/>
                </a:ln>
                <a:solidFill>
                  <a:srgbClr val="292929"/>
                </a:solidFill>
                <a:effectLst/>
                <a:uLnTx/>
                <a:uFillTx/>
                <a:latin typeface="Charter"/>
                <a:ea typeface="+mn-ea"/>
                <a:cs typeface="+mn-cs"/>
              </a:rPr>
              <a:t>π) </a:t>
            </a:r>
            <a:r>
              <a:rPr kumimoji="0" lang="en-US" sz="2400" b="0" i="0" u="none" strike="noStrike" kern="1200" cap="none" spc="0" normalizeH="0" baseline="0" noProof="0" dirty="0">
                <a:ln>
                  <a:noFill/>
                </a:ln>
                <a:solidFill>
                  <a:srgbClr val="292929"/>
                </a:solidFill>
                <a:effectLst/>
                <a:uLnTx/>
                <a:uFillTx/>
                <a:latin typeface="charter"/>
                <a:ea typeface="+mn-ea"/>
                <a:cs typeface="+mn-cs"/>
              </a:rPr>
              <a:t>better than any other policy</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π’). But How?</a:t>
            </a:r>
            <a:endParaRPr kumimoji="0" lang="tr-TR" sz="2400" b="1"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We say that one policy</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is better than other policy (</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if the value function with the policy </a:t>
            </a:r>
            <a:r>
              <a:rPr kumimoji="0" lang="en-US" sz="2400" b="1" i="0" u="none" strike="noStrike" kern="1200" cap="none" spc="0" normalizeH="0" baseline="0" noProof="0" dirty="0">
                <a:ln>
                  <a:noFill/>
                </a:ln>
                <a:solidFill>
                  <a:srgbClr val="292929"/>
                </a:solidFill>
                <a:effectLst/>
                <a:uLnTx/>
                <a:uFillTx/>
                <a:latin typeface="Charter"/>
                <a:ea typeface="+mn-ea"/>
                <a:cs typeface="+mn-cs"/>
              </a:rPr>
              <a:t>π</a:t>
            </a:r>
            <a:r>
              <a:rPr kumimoji="0" lang="en-US" sz="2400" b="0" i="0" u="none" strike="noStrike" kern="1200" cap="none" spc="0" normalizeH="0" baseline="0" noProof="0" dirty="0">
                <a:ln>
                  <a:noFill/>
                </a:ln>
                <a:solidFill>
                  <a:srgbClr val="292929"/>
                </a:solidFill>
                <a:effectLst/>
                <a:uLnTx/>
                <a:uFillTx/>
                <a:latin typeface="charter"/>
                <a:ea typeface="+mn-ea"/>
                <a:cs typeface="+mn-cs"/>
              </a:rPr>
              <a:t> for all states is greater than the value function with the policy </a:t>
            </a:r>
            <a:r>
              <a:rPr kumimoji="0" lang="en-US" sz="2400" b="1" i="0" u="none" strike="noStrike" kern="1200" cap="none" spc="0" normalizeH="0" baseline="0" noProof="0" dirty="0">
                <a:ln>
                  <a:noFill/>
                </a:ln>
                <a:solidFill>
                  <a:srgbClr val="292929"/>
                </a:solidFill>
                <a:effectLst/>
                <a:uLnTx/>
                <a:uFillTx/>
                <a:latin typeface="Charter"/>
                <a:ea typeface="+mn-ea"/>
                <a:cs typeface="+mn-cs"/>
              </a:rPr>
              <a:t>π’ </a:t>
            </a:r>
            <a:r>
              <a:rPr kumimoji="0" lang="en-US" sz="2400" b="0" i="0" u="none" strike="noStrike" kern="1200" cap="none" spc="0" normalizeH="0" baseline="0" noProof="0" dirty="0">
                <a:ln>
                  <a:noFill/>
                </a:ln>
                <a:solidFill>
                  <a:srgbClr val="292929"/>
                </a:solidFill>
                <a:effectLst/>
                <a:uLnTx/>
                <a:uFillTx/>
                <a:latin typeface="charter"/>
                <a:ea typeface="+mn-ea"/>
                <a:cs typeface="+mn-cs"/>
              </a:rPr>
              <a:t>for all states. Intuitively, it can be expressed as :</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p:txBody>
      </p:sp>
      <p:pic>
        <p:nvPicPr>
          <p:cNvPr id="3074" name="Picture 2" descr="https://miro.medium.com/max/386/1*dpJKumwuULjYKLaHjTxr7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836" y="5037917"/>
            <a:ext cx="4893971" cy="91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265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4696" y="297726"/>
            <a:ext cx="11320529"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Now, let’s define </a:t>
            </a:r>
            <a:r>
              <a:rPr kumimoji="0" lang="tr-TR" altLang="tr-TR" sz="2400" b="1" i="1" u="none" strike="noStrike" kern="1200" cap="none" spc="0" normalizeH="0" baseline="0" noProof="0" dirty="0">
                <a:ln>
                  <a:noFill/>
                </a:ln>
                <a:solidFill>
                  <a:srgbClr val="292929"/>
                </a:solidFill>
                <a:effectLst/>
                <a:uLnTx/>
                <a:uFillTx/>
                <a:latin typeface="Charter"/>
                <a:ea typeface="+mn-ea"/>
                <a:cs typeface="+mn-cs"/>
              </a:rPr>
              <a:t>Optimal Policy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Charter"/>
                <a:ea typeface="+mn-ea"/>
                <a:cs typeface="+mn-cs"/>
              </a:rPr>
              <a:t>Optimal Policy</a:t>
            </a:r>
            <a:r>
              <a:rPr kumimoji="0" lang="tr-TR" altLang="tr-TR" sz="2400" b="0" i="1" u="none" strike="noStrike" kern="1200" cap="none" spc="0" normalizeH="0" baseline="0" noProof="0" dirty="0">
                <a:ln>
                  <a:noFill/>
                </a:ln>
                <a:solidFill>
                  <a:srgbClr val="292929"/>
                </a:solidFill>
                <a:effectLst/>
                <a:uLnTx/>
                <a:uFillTx/>
                <a:latin typeface="Charter"/>
                <a:ea typeface="+mn-ea"/>
                <a:cs typeface="+mn-cs"/>
              </a:rPr>
              <a:t> is one which results in optimal value function.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Note that, </a:t>
            </a:r>
            <a:r>
              <a:rPr kumimoji="0" lang="tr-TR" altLang="tr-TR" sz="2400" b="0" i="1" u="none" strike="noStrike" kern="1200" cap="none" spc="0" normalizeH="0" baseline="0" noProof="0" dirty="0">
                <a:ln>
                  <a:noFill/>
                </a:ln>
                <a:solidFill>
                  <a:srgbClr val="292929"/>
                </a:solidFill>
                <a:effectLst/>
                <a:uLnTx/>
                <a:uFillTx/>
                <a:latin typeface="Charter"/>
                <a:ea typeface="+mn-ea"/>
                <a:cs typeface="+mn-cs"/>
              </a:rPr>
              <a:t>there can be more than one optimal policy </a:t>
            </a: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in a MDP. But, </a:t>
            </a:r>
            <a:r>
              <a:rPr kumimoji="0" lang="tr-TR" altLang="tr-TR" sz="2400" b="1" i="1" u="none" strike="noStrike" kern="1200" cap="none" spc="0" normalizeH="0" baseline="0" noProof="0" dirty="0">
                <a:ln>
                  <a:noFill/>
                </a:ln>
                <a:solidFill>
                  <a:srgbClr val="292929"/>
                </a:solidFill>
                <a:effectLst/>
                <a:uLnTx/>
                <a:uFillTx/>
                <a:latin typeface="Charter"/>
                <a:ea typeface="+mn-ea"/>
                <a:cs typeface="+mn-cs"/>
              </a:rPr>
              <a:t>all optimal policies achieve the same optimal value function and optimal state-action Value Function(Q-function)</a:t>
            </a: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harter"/>
                <a:ea typeface="+mn-ea"/>
                <a:cs typeface="+mn-cs"/>
              </a:rPr>
              <a:t>Now, the question arises how we find Optimal Policy.</a:t>
            </a: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Rectangle 2"/>
          <p:cNvSpPr/>
          <p:nvPr/>
        </p:nvSpPr>
        <p:spPr>
          <a:xfrm>
            <a:off x="244693" y="3875457"/>
            <a:ext cx="1132052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We find an optimal policy by maximizing over </a:t>
            </a:r>
            <a:r>
              <a:rPr kumimoji="0" lang="en-US" sz="2400" b="1" i="1" u="none" strike="noStrike" kern="1200" cap="none" spc="0" normalizeH="0" baseline="0" noProof="0" dirty="0">
                <a:ln>
                  <a:noFill/>
                </a:ln>
                <a:solidFill>
                  <a:srgbClr val="292929"/>
                </a:solidFill>
                <a:effectLst/>
                <a:uLnTx/>
                <a:uFillTx/>
                <a:latin typeface="Charter"/>
                <a:ea typeface="+mn-ea"/>
                <a:cs typeface="+mn-cs"/>
              </a:rPr>
              <a:t>q</a:t>
            </a:r>
            <a:r>
              <a:rPr kumimoji="0" lang="en-US" sz="2400" b="1" i="0" u="none" strike="noStrike" kern="1200" cap="none" spc="0" normalizeH="0" baseline="0" noProof="0" dirty="0">
                <a:ln>
                  <a:noFill/>
                </a:ln>
                <a:solidFill>
                  <a:srgbClr val="292929"/>
                </a:solidFill>
                <a:effectLst/>
                <a:uLnTx/>
                <a:uFillTx/>
                <a:latin typeface="Charter"/>
                <a:ea typeface="+mn-ea"/>
                <a:cs typeface="+mn-cs"/>
              </a:rPr>
              <a:t>*</a:t>
            </a:r>
            <a:r>
              <a:rPr kumimoji="0" lang="en-US" sz="2400" b="0" i="0" u="none" strike="noStrike" kern="1200" cap="none" spc="0" normalizeH="0" baseline="0" noProof="0" dirty="0">
                <a:ln>
                  <a:noFill/>
                </a:ln>
                <a:solidFill>
                  <a:srgbClr val="292929"/>
                </a:solidFill>
                <a:effectLst/>
                <a:uLnTx/>
                <a:uFillTx/>
                <a:latin typeface="charter"/>
                <a:ea typeface="+mn-ea"/>
                <a:cs typeface="+mn-cs"/>
              </a:rPr>
              <a:t>(s, a) i.e. our optimal state-action value function.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We solve q*(</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s,a</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then we pick the action that gives us most optimal state-action value function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(q*(</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s,a</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tr-TR" sz="2400" b="0" i="0" u="none" strike="noStrike" kern="1200" cap="none" spc="0" normalizeH="0" baseline="0" noProof="0" dirty="0">
                <a:ln>
                  <a:noFill/>
                </a:ln>
                <a:solidFill>
                  <a:srgbClr val="292929"/>
                </a:solidFill>
                <a:effectLst/>
                <a:uLnTx/>
                <a:uFillTx/>
                <a:latin typeface="charter"/>
                <a:ea typeface="+mn-ea"/>
                <a:cs typeface="+mn-cs"/>
              </a:rPr>
              <a:t> That is:</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9" name="Picture 3" descr="https://miro.medium.com/max/548/1*nw_fIgyOoFm0BMIS4Wb-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620" y="5237197"/>
            <a:ext cx="521970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995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920" y="468833"/>
            <a:ext cx="11363459"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292929"/>
                </a:solidFill>
                <a:effectLst/>
                <a:uLnTx/>
                <a:uFillTx/>
                <a:latin typeface="charter"/>
                <a:ea typeface="+mn-ea"/>
                <a:cs typeface="+mn-cs"/>
              </a:rPr>
              <a:t>That is, </a:t>
            </a:r>
            <a:r>
              <a:rPr kumimoji="0" lang="en-US" sz="2400" b="0" i="0" u="none" strike="noStrike" kern="1200" cap="none" spc="0" normalizeH="0" baseline="0" noProof="0" dirty="0">
                <a:ln>
                  <a:noFill/>
                </a:ln>
                <a:solidFill>
                  <a:srgbClr val="292929"/>
                </a:solidFill>
                <a:effectLst/>
                <a:uLnTx/>
                <a:uFillTx/>
                <a:latin typeface="charter"/>
                <a:ea typeface="+mn-ea"/>
                <a:cs typeface="+mn-cs"/>
              </a:rPr>
              <a:t>for a state s we pick the action a with probability 1, if it gives us the maximum q*(</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s,a</a:t>
            </a:r>
            <a:r>
              <a:rPr kumimoji="0" lang="en-US" sz="2400" b="0" i="0" u="none" strike="noStrike" kern="1200" cap="none" spc="0" normalizeH="0" baseline="0" noProof="0" dirty="0">
                <a:ln>
                  <a:noFill/>
                </a:ln>
                <a:solidFill>
                  <a:srgbClr val="292929"/>
                </a:solidFill>
                <a:effectLst/>
                <a:uLnTx/>
                <a:uFillTx/>
                <a:latin typeface="charter"/>
                <a:ea typeface="+mn-ea"/>
                <a:cs typeface="+mn-cs"/>
              </a:rPr>
              <a:t>). So, if we know q*(</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s,a</a:t>
            </a:r>
            <a:r>
              <a:rPr kumimoji="0" lang="en-US" sz="2400" b="0" i="0" u="none" strike="noStrike" kern="1200" cap="none" spc="0" normalizeH="0" baseline="0" noProof="0" dirty="0">
                <a:ln>
                  <a:noFill/>
                </a:ln>
                <a:solidFill>
                  <a:srgbClr val="292929"/>
                </a:solidFill>
                <a:effectLst/>
                <a:uLnTx/>
                <a:uFillTx/>
                <a:latin typeface="charter"/>
                <a:ea typeface="+mn-ea"/>
                <a:cs typeface="+mn-cs"/>
              </a:rPr>
              <a:t>) we can get an optimal policy from it.</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292929"/>
                </a:solidFill>
                <a:effectLst/>
                <a:uLnTx/>
                <a:uFillTx/>
                <a:latin typeface="charter"/>
                <a:ea typeface="+mn-ea"/>
                <a:cs typeface="+mn-cs"/>
              </a:rPr>
              <a:t>Let’s consider the following example:</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22" name="Picture 2" descr="https://miro.medium.com/max/753/1*cqudfnL1_iZPXeZTIPLGZ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20" y="2038493"/>
            <a:ext cx="7172325" cy="4596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93735" y="2038492"/>
            <a:ext cx="4898265"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929"/>
                </a:solidFill>
                <a:effectLst/>
                <a:uLnTx/>
                <a:uFillTx/>
                <a:latin typeface="charter"/>
                <a:ea typeface="+mn-ea"/>
                <a:cs typeface="+mn-cs"/>
              </a:rPr>
              <a:t>In this example, the red arcs are the </a:t>
            </a:r>
            <a:r>
              <a:rPr kumimoji="0" lang="en-US" sz="2000" b="1" i="0" u="none" strike="noStrike" kern="1200" cap="none" spc="0" normalizeH="0" baseline="0" noProof="0" dirty="0">
                <a:ln>
                  <a:noFill/>
                </a:ln>
                <a:solidFill>
                  <a:srgbClr val="292929"/>
                </a:solidFill>
                <a:effectLst/>
                <a:uLnTx/>
                <a:uFillTx/>
                <a:latin typeface="Charter"/>
                <a:ea typeface="+mn-ea"/>
                <a:cs typeface="+mn-cs"/>
              </a:rPr>
              <a:t>optimal </a:t>
            </a:r>
            <a:r>
              <a:rPr kumimoji="0" lang="en-US" sz="2000" b="1" i="0" u="none" strike="noStrike" kern="1200" cap="none" spc="0" normalizeH="0" baseline="0" noProof="0" dirty="0" err="1">
                <a:ln>
                  <a:noFill/>
                </a:ln>
                <a:solidFill>
                  <a:srgbClr val="292929"/>
                </a:solidFill>
                <a:effectLst/>
                <a:uLnTx/>
                <a:uFillTx/>
                <a:latin typeface="Charter"/>
                <a:ea typeface="+mn-ea"/>
                <a:cs typeface="+mn-cs"/>
              </a:rPr>
              <a:t>polic</a:t>
            </a:r>
            <a:r>
              <a:rPr kumimoji="0" lang="tr-TR" sz="2000" b="1" i="0" u="none" strike="noStrike" kern="1200" cap="none" spc="0" normalizeH="0" baseline="0" noProof="0" dirty="0">
                <a:ln>
                  <a:noFill/>
                </a:ln>
                <a:solidFill>
                  <a:srgbClr val="292929"/>
                </a:solidFill>
                <a:effectLst/>
                <a:uLnTx/>
                <a:uFillTx/>
                <a:latin typeface="Charter"/>
                <a:ea typeface="+mn-ea"/>
                <a:cs typeface="+mn-cs"/>
              </a:rPr>
              <a:t>ies</a:t>
            </a:r>
            <a:r>
              <a:rPr kumimoji="0" lang="en-US" sz="2000" b="0" i="0" u="none" strike="noStrike" kern="1200" cap="none" spc="0" normalizeH="0" baseline="0" noProof="0" dirty="0">
                <a:ln>
                  <a:noFill/>
                </a:ln>
                <a:solidFill>
                  <a:srgbClr val="292929"/>
                </a:solidFill>
                <a:effectLst/>
                <a:uLnTx/>
                <a:uFillTx/>
                <a:latin typeface="charter"/>
                <a:ea typeface="+mn-ea"/>
                <a:cs typeface="+mn-cs"/>
              </a:rPr>
              <a:t> which means that if our agent follows this path it will </a:t>
            </a:r>
            <a:r>
              <a:rPr kumimoji="0" lang="en-US" sz="2000" b="1" i="0" u="none" strike="noStrike" kern="1200" cap="none" spc="0" normalizeH="0" baseline="0" noProof="0" dirty="0">
                <a:ln>
                  <a:noFill/>
                </a:ln>
                <a:solidFill>
                  <a:srgbClr val="292929"/>
                </a:solidFill>
                <a:effectLst/>
                <a:uLnTx/>
                <a:uFillTx/>
                <a:latin typeface="Charter"/>
                <a:ea typeface="+mn-ea"/>
                <a:cs typeface="+mn-cs"/>
              </a:rPr>
              <a:t>yield maximum reward</a:t>
            </a:r>
            <a:r>
              <a:rPr kumimoji="0" lang="en-US" sz="2000" b="0" i="0" u="none" strike="noStrike" kern="1200" cap="none" spc="0" normalizeH="0" baseline="0" noProof="0" dirty="0">
                <a:ln>
                  <a:noFill/>
                </a:ln>
                <a:solidFill>
                  <a:srgbClr val="292929"/>
                </a:solidFill>
                <a:effectLst/>
                <a:uLnTx/>
                <a:uFillTx/>
                <a:latin typeface="charter"/>
                <a:ea typeface="+mn-ea"/>
                <a:cs typeface="+mn-cs"/>
              </a:rPr>
              <a:t> from this MDP. Also, by seeing the </a:t>
            </a:r>
            <a:r>
              <a:rPr kumimoji="0" lang="en-US" sz="2000" b="1" i="0" u="none" strike="noStrike" kern="1200" cap="none" spc="0" normalizeH="0" baseline="0" noProof="0" dirty="0">
                <a:ln>
                  <a:noFill/>
                </a:ln>
                <a:solidFill>
                  <a:srgbClr val="292929"/>
                </a:solidFill>
                <a:effectLst/>
                <a:uLnTx/>
                <a:uFillTx/>
                <a:latin typeface="Charter"/>
                <a:ea typeface="+mn-ea"/>
                <a:cs typeface="+mn-cs"/>
              </a:rPr>
              <a:t>q*</a:t>
            </a:r>
            <a:r>
              <a:rPr kumimoji="0" lang="en-US" sz="2000" b="0" i="0" u="none" strike="noStrike" kern="1200" cap="none" spc="0" normalizeH="0" baseline="0" noProof="0" dirty="0">
                <a:ln>
                  <a:noFill/>
                </a:ln>
                <a:solidFill>
                  <a:srgbClr val="292929"/>
                </a:solidFill>
                <a:effectLst/>
                <a:uLnTx/>
                <a:uFillTx/>
                <a:latin typeface="charter"/>
                <a:ea typeface="+mn-ea"/>
                <a:cs typeface="+mn-cs"/>
              </a:rPr>
              <a:t> values for each state we can say the actions our agent will take that yields maximum reward. So, optimal policy always takes action with higher q* value</a:t>
            </a:r>
            <a:r>
              <a:rPr kumimoji="0" lang="tr-TR" sz="2000" b="0" i="0" u="none" strike="noStrike" kern="1200" cap="none" spc="0" normalizeH="0" baseline="0" noProof="0" dirty="0">
                <a:ln>
                  <a:noFill/>
                </a:ln>
                <a:solidFill>
                  <a:srgbClr val="292929"/>
                </a:solidFill>
                <a:effectLst/>
                <a:uLnTx/>
                <a:uFillTx/>
                <a:latin typeface="charter"/>
                <a:ea typeface="+mn-ea"/>
                <a:cs typeface="+mn-cs"/>
              </a:rPr>
              <a:t> </a:t>
            </a:r>
            <a:r>
              <a:rPr kumimoji="0" lang="en-US" sz="2000" b="0" i="0" u="none" strike="noStrike" kern="1200" cap="none" spc="0" normalizeH="0" baseline="0" noProof="0" dirty="0">
                <a:ln>
                  <a:noFill/>
                </a:ln>
                <a:solidFill>
                  <a:srgbClr val="292929"/>
                </a:solidFill>
                <a:effectLst/>
                <a:uLnTx/>
                <a:uFillTx/>
                <a:latin typeface="charter"/>
                <a:ea typeface="+mn-ea"/>
                <a:cs typeface="+mn-cs"/>
              </a:rPr>
              <a:t>(State-Action Value Function). For example, in the state with value 8, there is q* with value 0 and 8. Our agent chooses the one with greater </a:t>
            </a:r>
            <a:r>
              <a:rPr kumimoji="0" lang="en-US" sz="2000" b="1" i="0" u="none" strike="noStrike" kern="1200" cap="none" spc="0" normalizeH="0" baseline="0" noProof="0" dirty="0">
                <a:ln>
                  <a:noFill/>
                </a:ln>
                <a:solidFill>
                  <a:srgbClr val="292929"/>
                </a:solidFill>
                <a:effectLst/>
                <a:uLnTx/>
                <a:uFillTx/>
                <a:latin typeface="Charter"/>
                <a:ea typeface="+mn-ea"/>
                <a:cs typeface="+mn-cs"/>
              </a:rPr>
              <a:t>q*</a:t>
            </a:r>
            <a:r>
              <a:rPr kumimoji="0" lang="en-US" sz="2000" b="0" i="0" u="none" strike="noStrike" kern="1200" cap="none" spc="0" normalizeH="0" baseline="0" noProof="0" dirty="0">
                <a:ln>
                  <a:noFill/>
                </a:ln>
                <a:solidFill>
                  <a:srgbClr val="292929"/>
                </a:solidFill>
                <a:effectLst/>
                <a:uLnTx/>
                <a:uFillTx/>
                <a:latin typeface="charter"/>
                <a:ea typeface="+mn-ea"/>
                <a:cs typeface="+mn-cs"/>
              </a:rPr>
              <a:t> value i.e. 8.</a:t>
            </a:r>
            <a:endParaRPr kumimoji="0" lang="tr-TR"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5440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556" y="368972"/>
            <a:ext cx="11221793"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Now, the question arises, </a:t>
            </a:r>
            <a:r>
              <a:rPr kumimoji="0" lang="en-US" sz="2400" b="1" i="1" u="none" strike="noStrike" kern="1200" cap="none" spc="0" normalizeH="0" baseline="0" noProof="0" dirty="0">
                <a:ln>
                  <a:noFill/>
                </a:ln>
                <a:solidFill>
                  <a:srgbClr val="292929"/>
                </a:solidFill>
                <a:effectLst/>
                <a:uLnTx/>
                <a:uFillTx/>
                <a:latin typeface="Charter"/>
                <a:ea typeface="+mn-ea"/>
                <a:cs typeface="+mn-cs"/>
              </a:rPr>
              <a:t>How do we find these q*(</a:t>
            </a:r>
            <a:r>
              <a:rPr kumimoji="0" lang="en-US" sz="2400" b="1" i="1" u="none" strike="noStrike" kern="1200" cap="none" spc="0" normalizeH="0" baseline="0" noProof="0" dirty="0" err="1">
                <a:ln>
                  <a:noFill/>
                </a:ln>
                <a:solidFill>
                  <a:srgbClr val="292929"/>
                </a:solidFill>
                <a:effectLst/>
                <a:uLnTx/>
                <a:uFillTx/>
                <a:latin typeface="Charter"/>
                <a:ea typeface="+mn-ea"/>
                <a:cs typeface="+mn-cs"/>
              </a:rPr>
              <a:t>s,a</a:t>
            </a:r>
            <a:r>
              <a:rPr kumimoji="0" lang="en-US" sz="2400" b="1" i="1" u="none" strike="noStrike" kern="1200" cap="none" spc="0" normalizeH="0" baseline="0" noProof="0" dirty="0">
                <a:ln>
                  <a:noFill/>
                </a:ln>
                <a:solidFill>
                  <a:srgbClr val="292929"/>
                </a:solidFill>
                <a:effectLst/>
                <a:uLnTx/>
                <a:uFillTx/>
                <a:latin typeface="Charter"/>
                <a:ea typeface="+mn-ea"/>
                <a:cs typeface="+mn-cs"/>
              </a:rPr>
              <a:t>) values ?</a:t>
            </a:r>
            <a:endParaRPr kumimoji="0" lang="tr-TR" sz="2400" b="1"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This is where Bellman Optimality Equation comes into play.</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Bellman Optimality equation is the same as Bellman Expectation Equation but the only difference is instead of taking the average of the actions our agent can take the action with the max value.</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Let’s </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look at the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Backup diagram:</a:t>
            </a: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p:txBody>
      </p:sp>
      <p:pic>
        <p:nvPicPr>
          <p:cNvPr id="6146" name="Picture 2" descr="https://miro.medium.com/max/477/1*7p-nZZiF6v0u7shQleEV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744" y="4049107"/>
            <a:ext cx="4543425"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688169" y="3785292"/>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Suppose our agent is in state </a:t>
            </a:r>
            <a:r>
              <a:rPr kumimoji="0" lang="tr-TR" sz="2400" b="0"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from that state it can take two actions. So, we look at the action-values for each of the actions and our agent takes the action with </a:t>
            </a:r>
            <a:r>
              <a:rPr kumimoji="0" lang="en-US" sz="2400" b="1" i="0" u="none" strike="noStrike" kern="1200" cap="none" spc="0" normalizeH="0" baseline="0" noProof="0" dirty="0">
                <a:ln>
                  <a:noFill/>
                </a:ln>
                <a:solidFill>
                  <a:srgbClr val="292929"/>
                </a:solidFill>
                <a:effectLst/>
                <a:uLnTx/>
                <a:uFillTx/>
                <a:latin typeface="Charter"/>
                <a:ea typeface="+mn-ea"/>
                <a:cs typeface="+mn-cs"/>
              </a:rPr>
              <a:t>greater q* value</a:t>
            </a:r>
            <a:r>
              <a:rPr kumimoji="0" lang="en-US" sz="2400" b="0" i="0" u="none" strike="noStrike" kern="1200" cap="none" spc="0" normalizeH="0" baseline="0" noProof="0" dirty="0">
                <a:ln>
                  <a:noFill/>
                </a:ln>
                <a:solidFill>
                  <a:srgbClr val="292929"/>
                </a:solidFill>
                <a:effectLst/>
                <a:uLnTx/>
                <a:uFillTx/>
                <a:latin typeface="charter"/>
                <a:ea typeface="+mn-ea"/>
                <a:cs typeface="+mn-cs"/>
              </a:rPr>
              <a:t>. This gives us the value of being in the state </a:t>
            </a:r>
            <a:r>
              <a:rPr kumimoji="0" lang="tr-TR" sz="2400" b="0"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3645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iro.medium.com/max/314/1*ixfRgSvNluDW5DaeAbTc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869" y="1236797"/>
            <a:ext cx="3953815" cy="7810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1065" y="412124"/>
            <a:ext cx="105196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Hence, mathematically, the Bellman optimality equation  for state-value function is</a:t>
            </a:r>
          </a:p>
        </p:txBody>
      </p:sp>
      <p:sp>
        <p:nvSpPr>
          <p:cNvPr id="3" name="Rectangle 2"/>
          <p:cNvSpPr/>
          <p:nvPr/>
        </p:nvSpPr>
        <p:spPr>
          <a:xfrm>
            <a:off x="631064" y="2057690"/>
            <a:ext cx="1051961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Similarly, let’s define Bellman Optimality Equation for </a:t>
            </a:r>
            <a:r>
              <a:rPr kumimoji="0" lang="en-US" sz="1800" b="1" i="0" u="none" strike="noStrike" kern="1200" cap="none" spc="0" normalizeH="0" baseline="0" noProof="0" dirty="0">
                <a:ln>
                  <a:noFill/>
                </a:ln>
                <a:solidFill>
                  <a:srgbClr val="292929"/>
                </a:solidFill>
                <a:effectLst/>
                <a:uLnTx/>
                <a:uFillTx/>
                <a:latin typeface="Charter"/>
                <a:ea typeface="+mn-ea"/>
                <a:cs typeface="+mn-cs"/>
              </a:rPr>
              <a:t>State-Action Value Function (Q-Function)</a:t>
            </a:r>
            <a:r>
              <a:rPr kumimoji="0" lang="tr-TR" sz="1800" b="0" i="0" u="none" strike="noStrike" kern="1200" cap="none" spc="0" normalizeH="0" baseline="0" noProof="0" dirty="0">
                <a:ln>
                  <a:noFill/>
                </a:ln>
                <a:solidFill>
                  <a:srgbClr val="292929"/>
                </a:solidFill>
                <a:effectLst/>
                <a:uLnTx/>
                <a:uFillTx/>
                <a:latin typeface="charter"/>
                <a:ea typeface="+mn-ea"/>
                <a:cs typeface="+mn-cs"/>
              </a:rPr>
              <a:t>:</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72" name="Picture 4" descr="https://miro.medium.com/max/488/1*qGtg89UHLIy_SSIPFDbPY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64" y="3375539"/>
            <a:ext cx="4648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54073" y="2990387"/>
            <a:ext cx="6417972"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Suppose, our agent has taken an action a in some state s. We still take the average of the values of both the states, but the</a:t>
            </a:r>
            <a:r>
              <a:rPr kumimoji="0" lang="tr-TR" sz="2400" b="0" i="0" u="none" strike="noStrike" kern="1200" cap="none" spc="0" normalizeH="0" baseline="0" noProof="0" dirty="0">
                <a:ln>
                  <a:noFill/>
                </a:ln>
                <a:solidFill>
                  <a:srgbClr val="292929"/>
                </a:solidFill>
                <a:effectLst/>
                <a:uLnTx/>
                <a:uFillTx/>
                <a:latin typeface="charter"/>
                <a:ea typeface="+mn-ea"/>
                <a:cs typeface="+mn-cs"/>
              </a:rPr>
              <a:t> only </a:t>
            </a:r>
            <a:r>
              <a:rPr kumimoji="0" lang="en-US" sz="2400" b="1" i="0" u="none" strike="noStrike" kern="1200" cap="none" spc="0" normalizeH="0" baseline="0" noProof="0" dirty="0">
                <a:ln>
                  <a:noFill/>
                </a:ln>
                <a:solidFill>
                  <a:srgbClr val="292929"/>
                </a:solidFill>
                <a:effectLst/>
                <a:uLnTx/>
                <a:uFillTx/>
                <a:latin typeface="Charter"/>
                <a:ea typeface="+mn-ea"/>
                <a:cs typeface="+mn-cs"/>
              </a:rPr>
              <a:t>difference</a:t>
            </a:r>
            <a:r>
              <a:rPr kumimoji="0" lang="en-US" sz="2400" b="0" i="0" u="none" strike="noStrike" kern="1200" cap="none" spc="0" normalizeH="0" baseline="0" noProof="0" dirty="0">
                <a:ln>
                  <a:noFill/>
                </a:ln>
                <a:solidFill>
                  <a:srgbClr val="292929"/>
                </a:solidFill>
                <a:effectLst/>
                <a:uLnTx/>
                <a:uFillTx/>
                <a:latin typeface="charter"/>
                <a:ea typeface="+mn-ea"/>
                <a:cs typeface="+mn-cs"/>
              </a:rPr>
              <a:t> is in Bellman Optimality Equation</a:t>
            </a:r>
            <a:r>
              <a:rPr kumimoji="0" lang="tr-TR"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0" i="0" u="none" strike="noStrike" kern="1200" cap="none" spc="0" normalizeH="0" baseline="0" noProof="0" dirty="0">
                <a:ln>
                  <a:noFill/>
                </a:ln>
                <a:solidFill>
                  <a:srgbClr val="292929"/>
                </a:solidFill>
                <a:effectLst/>
                <a:uLnTx/>
                <a:uFillTx/>
                <a:latin typeface="charter"/>
                <a:ea typeface="+mn-ea"/>
                <a:cs typeface="+mn-cs"/>
              </a:rPr>
              <a:t> we know the </a:t>
            </a:r>
            <a:r>
              <a:rPr kumimoji="0" lang="en-US" sz="2400" b="1" i="0" u="none" strike="noStrike" kern="1200" cap="none" spc="0" normalizeH="0" baseline="0" noProof="0" dirty="0">
                <a:ln>
                  <a:noFill/>
                </a:ln>
                <a:solidFill>
                  <a:srgbClr val="292929"/>
                </a:solidFill>
                <a:effectLst/>
                <a:uLnTx/>
                <a:uFillTx/>
                <a:latin typeface="Charter"/>
                <a:ea typeface="+mn-ea"/>
                <a:cs typeface="+mn-cs"/>
              </a:rPr>
              <a:t>optimal values </a:t>
            </a:r>
            <a:r>
              <a:rPr kumimoji="0" lang="en-US" sz="2400" b="0" i="0" u="none" strike="noStrike" kern="1200" cap="none" spc="0" normalizeH="0" baseline="0" noProof="0" dirty="0">
                <a:ln>
                  <a:noFill/>
                </a:ln>
                <a:solidFill>
                  <a:srgbClr val="292929"/>
                </a:solidFill>
                <a:effectLst/>
                <a:uLnTx/>
                <a:uFillTx/>
                <a:latin typeface="charter"/>
                <a:ea typeface="+mn-ea"/>
                <a:cs typeface="+mn-cs"/>
              </a:rPr>
              <a:t>of each of the states</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74" name="Picture 6" descr="https://miro.medium.com/max/489/1*hEIbIonh4cbWu04MmMY5c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073" y="5396248"/>
            <a:ext cx="5181600" cy="115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85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pic>
        <p:nvPicPr>
          <p:cNvPr id="3" name="Picture 2">
            <a:extLst>
              <a:ext uri="{FF2B5EF4-FFF2-40B4-BE49-F238E27FC236}">
                <a16:creationId xmlns:a16="http://schemas.microsoft.com/office/drawing/2014/main" id="{D0BB9A78-4B4B-A7F2-E29C-FB79E3129569}"/>
              </a:ext>
            </a:extLst>
          </p:cNvPr>
          <p:cNvPicPr>
            <a:picLocks noChangeAspect="1"/>
          </p:cNvPicPr>
          <p:nvPr/>
        </p:nvPicPr>
        <p:blipFill>
          <a:blip r:embed="rId3"/>
          <a:stretch>
            <a:fillRect/>
          </a:stretch>
        </p:blipFill>
        <p:spPr>
          <a:xfrm>
            <a:off x="1253919" y="1119976"/>
            <a:ext cx="9007575" cy="5380774"/>
          </a:xfrm>
          <a:prstGeom prst="rect">
            <a:avLst/>
          </a:prstGeom>
        </p:spPr>
      </p:pic>
      <p:pic>
        <p:nvPicPr>
          <p:cNvPr id="4" name="Picture 2" descr="Fundamentals of Reinforcement Learning: Monte Carlo Algorithm | by Chao  De-Yu | Level Up Coding">
            <a:extLst>
              <a:ext uri="{FF2B5EF4-FFF2-40B4-BE49-F238E27FC236}">
                <a16:creationId xmlns:a16="http://schemas.microsoft.com/office/drawing/2014/main" id="{3A42D416-89F0-615E-3970-8525D0B0B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641" y="1219200"/>
            <a:ext cx="6656722" cy="2263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983" y="323998"/>
            <a:ext cx="968920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Let’s again stitch these backup diagrams for State-Value Function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194" name="Picture 2" descr="https://miro.medium.com/max/529/1*6YVaMjuJV2IuZb6y_Zpo2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83" y="1499316"/>
            <a:ext cx="5038725" cy="2705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36708" y="1194781"/>
            <a:ext cx="6096000" cy="415498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Suppose our agent is in state s and from that state it took some action (a) where the probability of taking that action </a:t>
            </a:r>
            <a:r>
              <a:rPr kumimoji="0" lang="tr-TR" sz="2400" b="0" i="0" u="none" strike="noStrike" kern="1200" cap="none" spc="0" normalizeH="0" baseline="0" noProof="0" dirty="0">
                <a:ln>
                  <a:noFill/>
                </a:ln>
                <a:solidFill>
                  <a:srgbClr val="292929"/>
                </a:solidFill>
                <a:effectLst/>
                <a:uLnTx/>
                <a:uFillTx/>
                <a:latin typeface="charter"/>
                <a:ea typeface="+mn-ea"/>
                <a:cs typeface="+mn-cs"/>
              </a:rPr>
              <a:t> is w</a:t>
            </a:r>
            <a:r>
              <a:rPr kumimoji="0" lang="en-US" sz="2400" b="1" i="0" u="none" strike="noStrike" kern="1200" cap="none" spc="0" normalizeH="0" baseline="0" noProof="0" dirty="0" err="1">
                <a:ln>
                  <a:noFill/>
                </a:ln>
                <a:solidFill>
                  <a:srgbClr val="292929"/>
                </a:solidFill>
                <a:effectLst/>
                <a:uLnTx/>
                <a:uFillTx/>
                <a:latin typeface="Charter"/>
                <a:ea typeface="+mn-ea"/>
                <a:cs typeface="+mn-cs"/>
              </a:rPr>
              <a:t>eighted</a:t>
            </a:r>
            <a:r>
              <a:rPr kumimoji="0" lang="en-US" sz="2400" b="0" i="0" u="none" strike="noStrike" kern="1200" cap="none" spc="0" normalizeH="0" baseline="0" noProof="0" dirty="0">
                <a:ln>
                  <a:noFill/>
                </a:ln>
                <a:solidFill>
                  <a:srgbClr val="292929"/>
                </a:solidFill>
                <a:effectLst/>
                <a:uLnTx/>
                <a:uFillTx/>
                <a:latin typeface="charter"/>
                <a:ea typeface="+mn-ea"/>
                <a:cs typeface="+mn-cs"/>
              </a:rPr>
              <a:t> by the policy. And because of the action (a), the agent might get blown to any of the states(</a:t>
            </a:r>
            <a:r>
              <a:rPr kumimoji="0" lang="en-US"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 where probability is weighted by the environment. </a:t>
            </a:r>
            <a:r>
              <a:rPr kumimoji="0" lang="en-US" sz="2400" b="1" i="0" u="none" strike="noStrike" kern="1200" cap="none" spc="0" normalizeH="0" baseline="0" noProof="0" dirty="0">
                <a:ln>
                  <a:noFill/>
                </a:ln>
                <a:solidFill>
                  <a:srgbClr val="292929"/>
                </a:solidFill>
                <a:effectLst/>
                <a:uLnTx/>
                <a:uFillTx/>
                <a:latin typeface="Charter"/>
                <a:ea typeface="+mn-ea"/>
                <a:cs typeface="+mn-cs"/>
              </a:rPr>
              <a:t>In order to find the value of state </a:t>
            </a:r>
            <a:r>
              <a:rPr kumimoji="0" lang="tr-TR"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1" i="0" u="none" strike="noStrike" kern="1200" cap="none" spc="0" normalizeH="0" baseline="0" noProof="0" dirty="0">
                <a:ln>
                  <a:noFill/>
                </a:ln>
                <a:solidFill>
                  <a:srgbClr val="292929"/>
                </a:solidFill>
                <a:effectLst/>
                <a:uLnTx/>
                <a:uFillTx/>
                <a:latin typeface="Charter"/>
                <a:ea typeface="+mn-ea"/>
                <a:cs typeface="+mn-cs"/>
              </a:rPr>
              <a:t> we simply average the Optimal values of the </a:t>
            </a:r>
            <a:r>
              <a:rPr kumimoji="0" lang="tr-TR"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1" i="0" u="none" strike="noStrike" kern="1200" cap="none" spc="0" normalizeH="0" baseline="0" noProof="0" dirty="0" err="1">
                <a:ln>
                  <a:noFill/>
                </a:ln>
                <a:solidFill>
                  <a:srgbClr val="292929"/>
                </a:solidFill>
                <a:effectLst/>
                <a:uLnTx/>
                <a:uFillTx/>
                <a:latin typeface="Charter"/>
                <a:ea typeface="+mn-ea"/>
                <a:cs typeface="+mn-cs"/>
              </a:rPr>
              <a:t>tates</a:t>
            </a:r>
            <a:r>
              <a:rPr kumimoji="0" lang="tr-TR" sz="2400" b="1" i="0" u="none" strike="noStrike" kern="1200" cap="none" spc="0" normalizeH="0" baseline="0" noProof="0" dirty="0">
                <a:ln>
                  <a:noFill/>
                </a:ln>
                <a:solidFill>
                  <a:srgbClr val="292929"/>
                </a:solidFill>
                <a:effectLst/>
                <a:uLnTx/>
                <a:uFillTx/>
                <a:latin typeface="Charter"/>
                <a:ea typeface="+mn-ea"/>
                <a:cs typeface="+mn-cs"/>
              </a:rPr>
              <a:t> </a:t>
            </a:r>
            <a:r>
              <a:rPr kumimoji="0" lang="en-US"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 This gives us the value of being in state </a:t>
            </a:r>
            <a:r>
              <a:rPr kumimoji="0" lang="tr-TR" sz="2400" b="0"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196" name="Picture 4" descr="https://miro.medium.com/max/562/1*Jntq2W9k565P-hLleMzl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708" y="5349765"/>
            <a:ext cx="6096000" cy="12838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7983" y="5433245"/>
            <a:ext cx="458917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The max in the equation is because we are maximizing the actions the agent can take in the upper arcs. This equation also shows how we can relate V* function to itself.</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Left-Right Arrow 5"/>
          <p:cNvSpPr/>
          <p:nvPr/>
        </p:nvSpPr>
        <p:spPr>
          <a:xfrm>
            <a:off x="5087154" y="5895601"/>
            <a:ext cx="759853" cy="1678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989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072" y="298241"/>
            <a:ext cx="1084830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Now, let’s look at the Bellman Optimality Equation for State-Action Value Function,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q*(</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s,a</a:t>
            </a:r>
            <a:r>
              <a:rPr kumimoji="0" lang="en-US" sz="2400" b="0" i="0" u="none" strike="noStrike" kern="1200" cap="none" spc="0" normalizeH="0" baseline="0" noProof="0" dirty="0">
                <a:ln>
                  <a:noFill/>
                </a:ln>
                <a:solidFill>
                  <a:srgbClr val="292929"/>
                </a:solidFill>
                <a:effectLst/>
                <a:uLnTx/>
                <a:uFillTx/>
                <a:latin typeface="charter"/>
                <a:ea typeface="+mn-ea"/>
                <a:cs typeface="+mn-cs"/>
              </a:rPr>
              <a:t>)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218" name="Picture 2" descr="https://miro.medium.com/max/528/1*2bMhBw2bc4pcvETmIQ-N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72" y="1129238"/>
            <a:ext cx="5029200" cy="32109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06342" y="1129238"/>
            <a:ext cx="7216463"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Suppose, our agent was in state </a:t>
            </a:r>
            <a:r>
              <a:rPr kumimoji="0" lang="en-US" sz="2400" b="1" i="0" u="none" strike="noStrike" kern="1200" cap="none" spc="0" normalizeH="0" baseline="0" noProof="0" dirty="0">
                <a:ln>
                  <a:noFill/>
                </a:ln>
                <a:solidFill>
                  <a:srgbClr val="292929"/>
                </a:solidFill>
                <a:effectLst/>
                <a:uLnTx/>
                <a:uFillTx/>
                <a:latin typeface="Charter"/>
                <a:ea typeface="+mn-ea"/>
                <a:cs typeface="+mn-cs"/>
              </a:rPr>
              <a:t>s </a:t>
            </a:r>
            <a:r>
              <a:rPr kumimoji="0" lang="en-US" sz="2400" b="0" i="0" u="none" strike="noStrike" kern="1200" cap="none" spc="0" normalizeH="0" baseline="0" noProof="0" dirty="0">
                <a:ln>
                  <a:noFill/>
                </a:ln>
                <a:solidFill>
                  <a:srgbClr val="292929"/>
                </a:solidFill>
                <a:effectLst/>
                <a:uLnTx/>
                <a:uFillTx/>
                <a:latin typeface="charter"/>
                <a:ea typeface="+mn-ea"/>
                <a:cs typeface="+mn-cs"/>
              </a:rPr>
              <a:t>and it took some action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1" i="0" u="none" strike="noStrike" kern="1200" cap="none" spc="0" normalizeH="0" baseline="0" noProof="0" dirty="0">
                <a:ln>
                  <a:noFill/>
                </a:ln>
                <a:solidFill>
                  <a:srgbClr val="292929"/>
                </a:solidFill>
                <a:effectLst/>
                <a:uLnTx/>
                <a:uFillTx/>
                <a:latin typeface="Charter"/>
                <a:ea typeface="+mn-ea"/>
                <a:cs typeface="+mn-cs"/>
              </a:rPr>
              <a:t>a</a:t>
            </a:r>
            <a:r>
              <a:rPr kumimoji="0" lang="en-US" sz="2400" b="0" i="0" u="none" strike="noStrike" kern="1200" cap="none" spc="0" normalizeH="0" baseline="0" noProof="0" dirty="0">
                <a:ln>
                  <a:noFill/>
                </a:ln>
                <a:solidFill>
                  <a:srgbClr val="292929"/>
                </a:solidFill>
                <a:effectLst/>
                <a:uLnTx/>
                <a:uFillTx/>
                <a:latin typeface="charter"/>
                <a:ea typeface="+mn-ea"/>
                <a:cs typeface="+mn-cs"/>
              </a:rPr>
              <a:t>). Because of that action, the environment might land our agent to any of the states (</a:t>
            </a:r>
            <a:r>
              <a:rPr kumimoji="0" lang="en-US" sz="2400" b="1" i="0" u="none" strike="noStrike" kern="1200" cap="none" spc="0" normalizeH="0" baseline="0" noProof="0" dirty="0">
                <a:ln>
                  <a:noFill/>
                </a:ln>
                <a:solidFill>
                  <a:srgbClr val="292929"/>
                </a:solidFill>
                <a:effectLst/>
                <a:uLnTx/>
                <a:uFillTx/>
                <a:latin typeface="Charter"/>
                <a:ea typeface="+mn-ea"/>
                <a:cs typeface="+mn-cs"/>
              </a:rPr>
              <a:t>s’</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from these states we get to </a:t>
            </a:r>
            <a:r>
              <a:rPr kumimoji="0" lang="en-US" sz="2400" b="1" i="0" u="none" strike="noStrike" kern="1200" cap="none" spc="0" normalizeH="0" baseline="0" noProof="0" dirty="0">
                <a:ln>
                  <a:noFill/>
                </a:ln>
                <a:solidFill>
                  <a:srgbClr val="292929"/>
                </a:solidFill>
                <a:effectLst/>
                <a:uLnTx/>
                <a:uFillTx/>
                <a:latin typeface="Charter"/>
                <a:ea typeface="+mn-ea"/>
                <a:cs typeface="+mn-cs"/>
              </a:rPr>
              <a:t>maximize</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action our agent will take i.e. choosing the action with </a:t>
            </a:r>
            <a:r>
              <a:rPr kumimoji="0" lang="en-US" sz="2400" b="1" i="0" u="none" strike="noStrike" kern="1200" cap="none" spc="0" normalizeH="0" baseline="0" noProof="0" dirty="0">
                <a:ln>
                  <a:noFill/>
                </a:ln>
                <a:solidFill>
                  <a:srgbClr val="292929"/>
                </a:solidFill>
                <a:effectLst/>
                <a:uLnTx/>
                <a:uFillTx/>
                <a:latin typeface="Charter"/>
                <a:ea typeface="+mn-ea"/>
                <a:cs typeface="+mn-cs"/>
              </a:rPr>
              <a:t>maximum q* value</a:t>
            </a:r>
            <a:r>
              <a:rPr kumimoji="0" lang="en-US" sz="2400" b="0" i="0" u="none" strike="noStrike" kern="1200" cap="none" spc="0" normalizeH="0" baseline="0" noProof="0" dirty="0">
                <a:ln>
                  <a:noFill/>
                </a:ln>
                <a:solidFill>
                  <a:srgbClr val="292929"/>
                </a:solidFill>
                <a:effectLst/>
                <a:uLnTx/>
                <a:uFillTx/>
                <a:latin typeface="charter"/>
                <a:ea typeface="+mn-ea"/>
                <a:cs typeface="+mn-cs"/>
              </a:rPr>
              <a:t>. We back that up to the top and that tells us the value of the action a.</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Mathematically, this can be expressed as :</a:t>
            </a:r>
          </a:p>
        </p:txBody>
      </p:sp>
      <p:pic>
        <p:nvPicPr>
          <p:cNvPr id="9220" name="Picture 4" descr="https://miro.medium.com/max/601/1*ps4FtXzAHS8fqMkQ-hVog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342" y="4871729"/>
            <a:ext cx="6314943" cy="127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120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5640" y="320830"/>
            <a:ext cx="82053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Let’s look at </a:t>
            </a:r>
            <a:r>
              <a:rPr kumimoji="0" lang="tr-TR" sz="2400" b="0" i="0" u="none" strike="noStrike" kern="1200" cap="none" spc="0" normalizeH="0" baseline="0" noProof="0" dirty="0">
                <a:ln>
                  <a:noFill/>
                </a:ln>
                <a:solidFill>
                  <a:srgbClr val="292929"/>
                </a:solidFill>
                <a:effectLst/>
                <a:uLnTx/>
                <a:uFillTx/>
                <a:latin typeface="charter"/>
                <a:ea typeface="+mn-ea"/>
                <a:cs typeface="+mn-cs"/>
              </a:rPr>
              <a:t>the following </a:t>
            </a:r>
            <a:r>
              <a:rPr kumimoji="0" lang="en-US" sz="2400" b="0" i="0" u="none" strike="noStrike" kern="1200" cap="none" spc="0" normalizeH="0" baseline="0" noProof="0" dirty="0">
                <a:ln>
                  <a:noFill/>
                </a:ln>
                <a:solidFill>
                  <a:srgbClr val="292929"/>
                </a:solidFill>
                <a:effectLst/>
                <a:uLnTx/>
                <a:uFillTx/>
                <a:latin typeface="charter"/>
                <a:ea typeface="+mn-ea"/>
                <a:cs typeface="+mn-cs"/>
              </a:rPr>
              <a:t> example to understand it better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4" name="Picture 4" descr="https://miro.medium.com/max/803/1*lIIA5CczkzwXPWUmhK6DF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10" y="1137498"/>
            <a:ext cx="7648575" cy="5553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36664" y="1137498"/>
            <a:ext cx="4717961"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92929"/>
                </a:solidFill>
                <a:effectLst/>
                <a:uLnTx/>
                <a:uFillTx/>
                <a:latin typeface="charter"/>
                <a:ea typeface="+mn-ea"/>
                <a:cs typeface="+mn-cs"/>
              </a:rPr>
              <a:t>Look at the red arrows, suppose we wish to find the </a:t>
            </a:r>
            <a:r>
              <a:rPr kumimoji="0" lang="en-US" sz="1800" b="1" i="0" u="none" strike="noStrike" kern="1200" cap="none" spc="0" normalizeH="0" baseline="0" noProof="0">
                <a:ln>
                  <a:noFill/>
                </a:ln>
                <a:solidFill>
                  <a:srgbClr val="292929"/>
                </a:solidFill>
                <a:effectLst/>
                <a:uLnTx/>
                <a:uFillTx/>
                <a:latin typeface="Charter"/>
                <a:ea typeface="+mn-ea"/>
                <a:cs typeface="+mn-cs"/>
              </a:rPr>
              <a:t>value </a:t>
            </a:r>
            <a:r>
              <a:rPr kumimoji="0" lang="en-US" sz="1800" b="0" i="0" u="none" strike="noStrike" kern="1200" cap="none" spc="0" normalizeH="0" baseline="0" noProof="0">
                <a:ln>
                  <a:noFill/>
                </a:ln>
                <a:solidFill>
                  <a:srgbClr val="292929"/>
                </a:solidFill>
                <a:effectLst/>
                <a:uLnTx/>
                <a:uFillTx/>
                <a:latin typeface="charter"/>
                <a:ea typeface="+mn-ea"/>
                <a:cs typeface="+mn-cs"/>
              </a:rPr>
              <a:t>of state with value 6 (</a:t>
            </a:r>
            <a:r>
              <a:rPr kumimoji="0" lang="en-US" sz="1800" b="1" i="0" u="none" strike="noStrike" kern="1200" cap="none" spc="0" normalizeH="0" baseline="0" noProof="0">
                <a:ln>
                  <a:noFill/>
                </a:ln>
                <a:solidFill>
                  <a:srgbClr val="292929"/>
                </a:solidFill>
                <a:effectLst/>
                <a:uLnTx/>
                <a:uFillTx/>
                <a:latin typeface="Charter"/>
                <a:ea typeface="+mn-ea"/>
                <a:cs typeface="+mn-cs"/>
              </a:rPr>
              <a:t>in red</a:t>
            </a:r>
            <a:r>
              <a:rPr kumimoji="0" lang="en-US" sz="1800" b="0" i="0" u="none" strike="noStrike" kern="1200" cap="none" spc="0" normalizeH="0" baseline="0" noProof="0">
                <a:ln>
                  <a:noFill/>
                </a:ln>
                <a:solidFill>
                  <a:srgbClr val="292929"/>
                </a:solidFill>
                <a:effectLst/>
                <a:uLnTx/>
                <a:uFillTx/>
                <a:latin typeface="charter"/>
                <a:ea typeface="+mn-ea"/>
                <a:cs typeface="+mn-cs"/>
              </a:rPr>
              <a:t>), as we can see we get a reward of -1 if our agent chooses Facebook and a reward of -2 if our agent choose to study. </a:t>
            </a:r>
            <a:r>
              <a:rPr kumimoji="0" lang="en-US" sz="1800" b="0" i="0" u="none" strike="noStrike" kern="1200" cap="none" spc="0" normalizeH="0" baseline="0" noProof="0" dirty="0">
                <a:ln>
                  <a:noFill/>
                </a:ln>
                <a:solidFill>
                  <a:srgbClr val="292929"/>
                </a:solidFill>
                <a:effectLst/>
                <a:uLnTx/>
                <a:uFillTx/>
                <a:latin typeface="charter"/>
                <a:ea typeface="+mn-ea"/>
                <a:cs typeface="+mn-cs"/>
              </a:rPr>
              <a:t>In order to find the value of state in red, we will use the </a:t>
            </a:r>
            <a:r>
              <a:rPr kumimoji="0" lang="en-US" sz="1800" b="1" i="0" u="none" strike="noStrike" kern="1200" cap="none" spc="0" normalizeH="0" baseline="0" noProof="0" dirty="0">
                <a:ln>
                  <a:noFill/>
                </a:ln>
                <a:solidFill>
                  <a:srgbClr val="292929"/>
                </a:solidFill>
                <a:effectLst/>
                <a:uLnTx/>
                <a:uFillTx/>
                <a:latin typeface="Charter"/>
                <a:ea typeface="+mn-ea"/>
                <a:cs typeface="+mn-cs"/>
              </a:rPr>
              <a:t>Bellman Optimality Equation for State-Value Function</a:t>
            </a:r>
            <a:r>
              <a:rPr kumimoji="0" lang="en-US" sz="1800" b="0" i="0" u="none" strike="noStrike" kern="1200" cap="none" spc="0" normalizeH="0" baseline="0" noProof="0" dirty="0">
                <a:ln>
                  <a:noFill/>
                </a:ln>
                <a:solidFill>
                  <a:srgbClr val="292929"/>
                </a:solidFill>
                <a:effectLst/>
                <a:uLnTx/>
                <a:uFillTx/>
                <a:latin typeface="charter"/>
                <a:ea typeface="+mn-ea"/>
                <a:cs typeface="+mn-cs"/>
              </a:rPr>
              <a:t> i.e. </a:t>
            </a:r>
            <a:r>
              <a:rPr kumimoji="0" lang="en-US" sz="1800" b="0" i="1" u="none" strike="noStrike" kern="1200" cap="none" spc="0" normalizeH="0" baseline="0" noProof="0" dirty="0">
                <a:ln>
                  <a:noFill/>
                </a:ln>
                <a:solidFill>
                  <a:srgbClr val="292929"/>
                </a:solidFill>
                <a:effectLst/>
                <a:uLnTx/>
                <a:uFillTx/>
                <a:latin typeface="Charter"/>
                <a:ea typeface="+mn-ea"/>
                <a:cs typeface="+mn-cs"/>
              </a:rPr>
              <a:t>considering the other two states have optimal value we are going to take an average and maximize for both the action (choose the one that gives maximum value)</a:t>
            </a:r>
            <a:r>
              <a:rPr kumimoji="0" lang="en-US" sz="1800" b="0" i="0" u="none" strike="noStrike" kern="1200" cap="none" spc="0" normalizeH="0" baseline="0" noProof="0" dirty="0">
                <a:ln>
                  <a:noFill/>
                </a:ln>
                <a:solidFill>
                  <a:srgbClr val="292929"/>
                </a:solidFill>
                <a:effectLst/>
                <a:uLnTx/>
                <a:uFillTx/>
                <a:latin typeface="charter"/>
                <a:ea typeface="+mn-ea"/>
                <a:cs typeface="+mn-cs"/>
              </a:rPr>
              <a:t>. So, from the diagram we can see that going to Facebook yields a value of 5 for our red state and going to study yields a value of 6 and then we maximize over the two which gives us 6 as the answer.</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373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740" y="536397"/>
            <a:ext cx="1118315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Now, how do we solve Bellman Optimality Equation for large MDPs. In order to do so we use </a:t>
            </a:r>
            <a:r>
              <a:rPr kumimoji="0" lang="en-US" sz="2400" b="1" i="0" u="none" strike="noStrike" kern="1200" cap="none" spc="0" normalizeH="0" baseline="0" noProof="0" dirty="0">
                <a:ln>
                  <a:noFill/>
                </a:ln>
                <a:solidFill>
                  <a:srgbClr val="292929"/>
                </a:solidFill>
                <a:effectLst/>
                <a:uLnTx/>
                <a:uFillTx/>
                <a:latin typeface="Charter"/>
                <a:ea typeface="+mn-ea"/>
                <a:cs typeface="+mn-cs"/>
              </a:rPr>
              <a:t>Dynamic Programming algorithms</a:t>
            </a:r>
            <a:r>
              <a:rPr kumimoji="0" lang="en-US" sz="2400" b="0" i="0" u="none" strike="noStrike" kern="1200" cap="none" spc="0" normalizeH="0" baseline="0" noProof="0" dirty="0">
                <a:ln>
                  <a:noFill/>
                </a:ln>
                <a:solidFill>
                  <a:srgbClr val="292929"/>
                </a:solidFill>
                <a:effectLst/>
                <a:uLnTx/>
                <a:uFillTx/>
                <a:latin typeface="charter"/>
                <a:ea typeface="+mn-ea"/>
                <a:cs typeface="+mn-cs"/>
              </a:rPr>
              <a:t> like </a:t>
            </a:r>
            <a:r>
              <a:rPr kumimoji="0" lang="en-US" sz="2400" b="1" i="0" u="none" strike="noStrike" kern="1200" cap="none" spc="0" normalizeH="0" baseline="0" noProof="0" dirty="0">
                <a:ln>
                  <a:noFill/>
                </a:ln>
                <a:solidFill>
                  <a:srgbClr val="292929"/>
                </a:solidFill>
                <a:effectLst/>
                <a:uLnTx/>
                <a:uFillTx/>
                <a:latin typeface="Charter"/>
                <a:ea typeface="+mn-ea"/>
                <a:cs typeface="+mn-cs"/>
              </a:rPr>
              <a:t>Policy iteration</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Value iteration</a:t>
            </a:r>
            <a:r>
              <a:rPr kumimoji="0" lang="tr-TR" sz="2400" b="0" i="0" u="none" strike="noStrike" kern="1200" cap="none" spc="0" normalizeH="0" baseline="0" noProof="0" dirty="0">
                <a:ln>
                  <a:noFill/>
                </a:ln>
                <a:solidFill>
                  <a:srgbClr val="292929"/>
                </a:solidFill>
                <a:effectLst/>
                <a:uLnTx/>
                <a:uFillTx/>
                <a:latin typeface="charter"/>
                <a:ea typeface="+mn-ea"/>
                <a:cs typeface="+mn-cs"/>
              </a:rPr>
              <a:t>.</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523740" y="2126628"/>
            <a:ext cx="11183156"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sohne"/>
                <a:ea typeface="+mn-ea"/>
                <a:cs typeface="+mn-cs"/>
              </a:rPr>
              <a:t>What is Dynamic Programming?</a:t>
            </a:r>
            <a:endParaRPr kumimoji="0" lang="tr-TR" sz="2400" b="1" i="0" u="none" strike="noStrike" kern="1200" cap="none" spc="0" normalizeH="0" baseline="0" noProof="0" dirty="0">
              <a:ln>
                <a:noFill/>
              </a:ln>
              <a:solidFill>
                <a:srgbClr val="292929"/>
              </a:solidFill>
              <a:effectLst/>
              <a:uLnTx/>
              <a:uFillTx/>
              <a:latin typeface="so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92929"/>
              </a:solidFill>
              <a:effectLst/>
              <a:uLnTx/>
              <a:uFillTx/>
              <a:latin typeface="so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Dynamic Programming is a lot like divide and conquer approach which is breaking down a problem into sub-problems but the only difference is instead of solving them independently (like in divide and conquer), results of a sub-problem are used in similar sub-problems. </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A problem can be solved using dynamic programming if it satisfies two properties:</a:t>
            </a:r>
          </a:p>
        </p:txBody>
      </p:sp>
    </p:spTree>
    <p:extLst>
      <p:ext uri="{BB962C8B-B14F-4D97-AF65-F5344CB8AC3E}">
        <p14:creationId xmlns:p14="http://schemas.microsoft.com/office/powerpoint/2010/main" val="33362105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225" y="343007"/>
            <a:ext cx="10989971"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292929"/>
                </a:solidFill>
                <a:effectLst/>
                <a:uLnTx/>
                <a:uFillTx/>
                <a:latin typeface="Charter"/>
                <a:ea typeface="+mn-ea"/>
                <a:cs typeface="+mn-cs"/>
              </a:rPr>
              <a:t>Optimal Substructure</a:t>
            </a:r>
            <a:r>
              <a:rPr kumimoji="0" lang="en-US" sz="2400" b="0" i="0" u="none" strike="noStrike" kern="1200" cap="none" spc="0" normalizeH="0" baseline="0" noProof="0" dirty="0">
                <a:ln>
                  <a:noFill/>
                </a:ln>
                <a:solidFill>
                  <a:srgbClr val="292929"/>
                </a:solidFill>
                <a:effectLst/>
                <a:uLnTx/>
                <a:uFillTx/>
                <a:latin typeface="charter"/>
                <a:ea typeface="+mn-ea"/>
                <a:cs typeface="+mn-cs"/>
              </a:rPr>
              <a:t>: This means that a problem can be divided into sub-problems and if we find optimal solutions to those sub-problems, then we can use this optimal solution to find an optimal solution for the overall problem.</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292929"/>
                </a:solidFill>
                <a:effectLst/>
                <a:uLnTx/>
                <a:uFillTx/>
                <a:latin typeface="Charter"/>
                <a:ea typeface="+mn-ea"/>
                <a:cs typeface="+mn-cs"/>
              </a:rPr>
              <a:t>Overlapping Sub-problems</a:t>
            </a:r>
            <a:r>
              <a:rPr kumimoji="0" lang="en-US" sz="2400" b="0" i="0" u="none" strike="noStrike" kern="1200" cap="none" spc="0" normalizeH="0" baseline="0" noProof="0" dirty="0">
                <a:ln>
                  <a:noFill/>
                </a:ln>
                <a:solidFill>
                  <a:srgbClr val="292929"/>
                </a:solidFill>
                <a:effectLst/>
                <a:uLnTx/>
                <a:uFillTx/>
                <a:latin typeface="charter"/>
                <a:ea typeface="+mn-ea"/>
                <a:cs typeface="+mn-cs"/>
              </a:rPr>
              <a:t>: Being said before, Dynamic Programming is used if a problem has similar sub-problems. The solution of one sub-problem is saved and then used to solve similar sub-problems.</a:t>
            </a:r>
          </a:p>
        </p:txBody>
      </p:sp>
      <p:sp>
        <p:nvSpPr>
          <p:cNvPr id="3" name="Rectangle 2"/>
          <p:cNvSpPr/>
          <p:nvPr/>
        </p:nvSpPr>
        <p:spPr>
          <a:xfrm>
            <a:off x="472224" y="3234624"/>
            <a:ext cx="97407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1" i="1" u="none" strike="noStrike" kern="1200" cap="none" spc="0" normalizeH="0" baseline="0" noProof="0" dirty="0">
                <a:ln>
                  <a:noFill/>
                </a:ln>
                <a:solidFill>
                  <a:srgbClr val="292929"/>
                </a:solidFill>
                <a:effectLst/>
                <a:uLnTx/>
                <a:uFillTx/>
                <a:latin typeface="Charter"/>
                <a:ea typeface="+mn-ea"/>
                <a:cs typeface="+mn-cs"/>
              </a:rPr>
              <a:t>D</a:t>
            </a:r>
            <a:r>
              <a:rPr kumimoji="0" lang="en-US" sz="2400" b="1" i="1" u="none" strike="noStrike" kern="1200" cap="none" spc="0" normalizeH="0" baseline="0" noProof="0" dirty="0">
                <a:ln>
                  <a:noFill/>
                </a:ln>
                <a:solidFill>
                  <a:srgbClr val="292929"/>
                </a:solidFill>
                <a:effectLst/>
                <a:uLnTx/>
                <a:uFillTx/>
                <a:latin typeface="Charter"/>
                <a:ea typeface="+mn-ea"/>
                <a:cs typeface="+mn-cs"/>
              </a:rPr>
              <a:t>o Markov Decision Process have these two properties?</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7361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https://miro.medium.com/max/379/1*RIMbwQAUJymRMgo5gMJZ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046" y="1039339"/>
            <a:ext cx="5409126" cy="570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7983" y="262772"/>
            <a:ext cx="83884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charter"/>
                <a:ea typeface="+mn-ea"/>
                <a:cs typeface="+mn-cs"/>
              </a:rPr>
              <a:t>For the first property, </a:t>
            </a:r>
            <a:r>
              <a:rPr kumimoji="0" lang="tr-TR" sz="1800" b="0" i="0" u="none" strike="noStrike" kern="1200" cap="none" spc="0" normalizeH="0" baseline="0" noProof="0" dirty="0">
                <a:ln>
                  <a:noFill/>
                </a:ln>
                <a:solidFill>
                  <a:srgbClr val="292929"/>
                </a:solidFill>
                <a:effectLst/>
                <a:uLnTx/>
                <a:uFillTx/>
                <a:latin typeface="charter"/>
                <a:ea typeface="+mn-ea"/>
                <a:cs typeface="+mn-cs"/>
              </a:rPr>
              <a:t>r</a:t>
            </a:r>
            <a:r>
              <a:rPr kumimoji="0" lang="en-US" sz="1800" b="0" i="0" u="none" strike="noStrike" kern="1200" cap="none" spc="0" normalizeH="0" baseline="0" noProof="0" dirty="0" err="1">
                <a:ln>
                  <a:noFill/>
                </a:ln>
                <a:solidFill>
                  <a:srgbClr val="292929"/>
                </a:solidFill>
                <a:effectLst/>
                <a:uLnTx/>
                <a:uFillTx/>
                <a:latin typeface="charter"/>
                <a:ea typeface="+mn-ea"/>
                <a:cs typeface="+mn-cs"/>
              </a:rPr>
              <a:t>ecall</a:t>
            </a:r>
            <a:r>
              <a:rPr kumimoji="0" lang="en-US" sz="1800" b="0" i="0" u="none" strike="noStrike" kern="1200" cap="none" spc="0" normalizeH="0" baseline="0" noProof="0" dirty="0">
                <a:ln>
                  <a:noFill/>
                </a:ln>
                <a:solidFill>
                  <a:srgbClr val="292929"/>
                </a:solidFill>
                <a:effectLst/>
                <a:uLnTx/>
                <a:uFillTx/>
                <a:latin typeface="charter"/>
                <a:ea typeface="+mn-ea"/>
                <a:cs typeface="+mn-cs"/>
              </a:rPr>
              <a:t>, Bellman equation is defined as follows:</a:t>
            </a:r>
          </a:p>
        </p:txBody>
      </p:sp>
      <p:sp>
        <p:nvSpPr>
          <p:cNvPr id="4" name="Rectangle 3"/>
          <p:cNvSpPr/>
          <p:nvPr/>
        </p:nvSpPr>
        <p:spPr>
          <a:xfrm>
            <a:off x="497982" y="2136544"/>
            <a:ext cx="11067245"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Remember what the Bellman Equation said</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value of a state is equal to the immediate reward our agent gets leaving the state </a:t>
            </a:r>
            <a:r>
              <a:rPr kumimoji="0" lang="en-US" sz="2400" b="1" i="0" u="none" strike="noStrike" kern="1200" cap="none" spc="0" normalizeH="0" baseline="0" noProof="0" dirty="0">
                <a:ln>
                  <a:noFill/>
                </a:ln>
                <a:solidFill>
                  <a:srgbClr val="292929"/>
                </a:solidFill>
                <a:effectLst/>
                <a:uLnTx/>
                <a:uFillTx/>
                <a:latin typeface="Charter"/>
                <a:ea typeface="+mn-ea"/>
                <a:cs typeface="+mn-cs"/>
              </a:rPr>
              <a:t>plus</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value of the next state. So, the equation is </a:t>
            </a:r>
            <a:r>
              <a:rPr kumimoji="0" lang="en-US" sz="2400" b="1" i="0" u="none" strike="noStrike" kern="1200" cap="none" spc="0" normalizeH="0" baseline="0" noProof="0" dirty="0">
                <a:ln>
                  <a:noFill/>
                </a:ln>
                <a:solidFill>
                  <a:srgbClr val="292929"/>
                </a:solidFill>
                <a:effectLst/>
                <a:uLnTx/>
                <a:uFillTx/>
                <a:latin typeface="Charter"/>
                <a:ea typeface="+mn-ea"/>
                <a:cs typeface="+mn-cs"/>
              </a:rPr>
              <a:t>breaking down</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process of </a:t>
            </a:r>
            <a:r>
              <a:rPr kumimoji="0" lang="en-US" sz="2400" b="1" i="0" u="none" strike="noStrike" kern="1200" cap="none" spc="0" normalizeH="0" baseline="0" noProof="0" dirty="0">
                <a:ln>
                  <a:noFill/>
                </a:ln>
                <a:solidFill>
                  <a:srgbClr val="292929"/>
                </a:solidFill>
                <a:effectLst/>
                <a:uLnTx/>
                <a:uFillTx/>
                <a:latin typeface="Charter"/>
                <a:ea typeface="+mn-ea"/>
                <a:cs typeface="+mn-cs"/>
              </a:rPr>
              <a:t>finding the value function</a:t>
            </a:r>
            <a:r>
              <a:rPr kumimoji="0" lang="en-US" sz="2400" b="0" i="0" u="none" strike="noStrike" kern="1200" cap="none" spc="0" normalizeH="0" baseline="0" noProof="0" dirty="0">
                <a:ln>
                  <a:noFill/>
                </a:ln>
                <a:solidFill>
                  <a:srgbClr val="292929"/>
                </a:solidFill>
                <a:effectLst/>
                <a:uLnTx/>
                <a:uFillTx/>
                <a:latin typeface="charter"/>
                <a:ea typeface="+mn-ea"/>
                <a:cs typeface="+mn-cs"/>
              </a:rPr>
              <a:t> of a state by dividing it into sub-problems.</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497981" y="3995678"/>
            <a:ext cx="11067245"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292929"/>
                </a:solidFill>
                <a:effectLst/>
                <a:uLnTx/>
                <a:uFillTx/>
                <a:latin typeface="Charter"/>
                <a:ea typeface="+mn-ea"/>
                <a:cs typeface="+mn-cs"/>
              </a:rPr>
              <a:t>For</a:t>
            </a:r>
            <a:r>
              <a:rPr kumimoji="0" lang="en-US"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1" i="0" u="none" strike="noStrike" kern="1200" cap="none" spc="0" normalizeH="0" baseline="0" noProof="0" dirty="0">
                <a:ln>
                  <a:noFill/>
                </a:ln>
                <a:solidFill>
                  <a:srgbClr val="292929"/>
                </a:solidFill>
                <a:effectLst/>
                <a:uLnTx/>
                <a:uFillTx/>
                <a:latin typeface="Charter"/>
                <a:ea typeface="+mn-ea"/>
                <a:cs typeface="+mn-cs"/>
              </a:rPr>
              <a:t>overlapping sub-problems</a:t>
            </a:r>
            <a:r>
              <a:rPr kumimoji="0" lang="en-US" sz="2400" b="0" i="0" u="none" strike="noStrike" kern="1200" cap="none" spc="0" normalizeH="0" baseline="0" noProof="0" dirty="0">
                <a:ln>
                  <a:noFill/>
                </a:ln>
                <a:solidFill>
                  <a:srgbClr val="292929"/>
                </a:solidFill>
                <a:effectLst/>
                <a:uLnTx/>
                <a:uFillTx/>
                <a:latin typeface="charter"/>
                <a:ea typeface="+mn-ea"/>
                <a:cs typeface="+mn-cs"/>
              </a:rPr>
              <a:t>, we have Value functions.</a:t>
            </a:r>
            <a:r>
              <a:rPr kumimoji="0" lang="en-US" sz="2400" b="1" i="1" u="none" strike="noStrike" kern="1200" cap="none" spc="0" normalizeH="0" baseline="0" noProof="0" dirty="0">
                <a:ln>
                  <a:noFill/>
                </a:ln>
                <a:solidFill>
                  <a:srgbClr val="292929"/>
                </a:solidFill>
                <a:effectLst/>
                <a:uLnTx/>
                <a:uFillTx/>
                <a:latin typeface="Charter"/>
                <a:ea typeface="+mn-ea"/>
                <a:cs typeface="+mn-cs"/>
              </a:rPr>
              <a:t> </a:t>
            </a:r>
            <a:r>
              <a:rPr kumimoji="0" lang="tr-TR" sz="2400" b="1" i="1" u="none" strike="noStrike" kern="1200" cap="none" spc="0" normalizeH="0" baseline="0" noProof="0" dirty="0">
                <a:ln>
                  <a:noFill/>
                </a:ln>
                <a:solidFill>
                  <a:srgbClr val="292929"/>
                </a:solidFill>
                <a:effectLst/>
                <a:uLnTx/>
                <a:uFillTx/>
                <a:latin typeface="Charter"/>
                <a:ea typeface="+mn-ea"/>
                <a:cs typeface="+mn-cs"/>
              </a:rPr>
              <a:t>V</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alue</a:t>
            </a:r>
            <a:r>
              <a:rPr kumimoji="0" lang="en-US" sz="2400" b="0" i="0" u="none" strike="noStrike" kern="1200" cap="none" spc="0" normalizeH="0" baseline="0" noProof="0" dirty="0">
                <a:ln>
                  <a:noFill/>
                </a:ln>
                <a:solidFill>
                  <a:srgbClr val="292929"/>
                </a:solidFill>
                <a:effectLst/>
                <a:uLnTx/>
                <a:uFillTx/>
                <a:latin typeface="charter"/>
                <a:ea typeface="+mn-ea"/>
                <a:cs typeface="+mn-cs"/>
              </a:rPr>
              <a:t> functions have already stored how good a particular state is so we don’t need to </a:t>
            </a:r>
            <a:r>
              <a:rPr kumimoji="0" lang="en-US" sz="2400" b="0" i="0" u="none" strike="noStrike" kern="1200" cap="none" spc="0" normalizeH="0" baseline="0" noProof="0" dirty="0" err="1">
                <a:ln>
                  <a:noFill/>
                </a:ln>
                <a:solidFill>
                  <a:srgbClr val="292929"/>
                </a:solidFill>
                <a:effectLst/>
                <a:uLnTx/>
                <a:uFillTx/>
                <a:latin typeface="charter"/>
                <a:ea typeface="+mn-ea"/>
                <a:cs typeface="+mn-cs"/>
              </a:rPr>
              <a:t>recompute</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value of that state again and again.</a:t>
            </a:r>
            <a:r>
              <a:rPr kumimoji="0" lang="en-US" sz="2400" b="1" i="1" u="none" strike="noStrike" kern="1200" cap="none" spc="0" normalizeH="0" baseline="0" noProof="0" dirty="0">
                <a:ln>
                  <a:noFill/>
                </a:ln>
                <a:solidFill>
                  <a:srgbClr val="292929"/>
                </a:solidFill>
                <a:effectLst/>
                <a:uLnTx/>
                <a:uFillTx/>
                <a:latin typeface="Charter"/>
                <a:ea typeface="+mn-ea"/>
                <a:cs typeface="+mn-cs"/>
              </a:rPr>
              <a:t> For example, suppose there are two</a:t>
            </a:r>
            <a:r>
              <a:rPr kumimoji="0" lang="en-US" sz="2400" b="0" i="0" u="none" strike="noStrike" kern="1200" cap="none" spc="0" normalizeH="0" baseline="0" noProof="0" dirty="0">
                <a:ln>
                  <a:noFill/>
                </a:ln>
                <a:solidFill>
                  <a:srgbClr val="292929"/>
                </a:solidFill>
                <a:effectLst/>
                <a:uLnTx/>
                <a:uFillTx/>
                <a:latin typeface="charter"/>
                <a:ea typeface="+mn-ea"/>
                <a:cs typeface="+mn-cs"/>
              </a:rPr>
              <a:t> states(s1</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and s2) and we are in state s1 and we have already computed the value of state s2 so when calculating the value of state s1 we will not re-compute the value of state s2. (The value of</a:t>
            </a:r>
            <a:r>
              <a:rPr kumimoji="0" lang="tr-TR" sz="2400" b="0" i="0" u="none" strike="noStrike" kern="1200" cap="none" spc="0" normalizeH="0" baseline="0" noProof="0" dirty="0">
                <a:ln>
                  <a:noFill/>
                </a:ln>
                <a:solidFill>
                  <a:srgbClr val="292929"/>
                </a:solidFill>
                <a:effectLst/>
                <a:uLnTx/>
                <a:uFillTx/>
                <a:latin typeface="charter"/>
                <a:ea typeface="+mn-ea"/>
                <a:cs typeface="+mn-cs"/>
              </a:rPr>
              <a:t> s</a:t>
            </a:r>
            <a:r>
              <a:rPr kumimoji="0" lang="en-US" sz="2400" b="0" i="0" u="none" strike="noStrike" kern="1200" cap="none" spc="0" normalizeH="0" baseline="0" noProof="0" dirty="0">
                <a:ln>
                  <a:noFill/>
                </a:ln>
                <a:solidFill>
                  <a:srgbClr val="292929"/>
                </a:solidFill>
                <a:effectLst/>
                <a:uLnTx/>
                <a:uFillTx/>
                <a:latin typeface="charter"/>
                <a:ea typeface="+mn-ea"/>
                <a:cs typeface="+mn-cs"/>
              </a:rPr>
              <a:t>1 relies on state s2)</a:t>
            </a:r>
          </a:p>
        </p:txBody>
      </p:sp>
    </p:spTree>
    <p:extLst>
      <p:ext uri="{BB962C8B-B14F-4D97-AF65-F5344CB8AC3E}">
        <p14:creationId xmlns:p14="http://schemas.microsoft.com/office/powerpoint/2010/main" val="168797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60608" y="366687"/>
            <a:ext cx="1095992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000" b="1" i="0" u="none" strike="noStrike" kern="1200" cap="none" spc="0" normalizeH="0" baseline="0" noProof="0" dirty="0">
                <a:ln>
                  <a:noFill/>
                </a:ln>
                <a:solidFill>
                  <a:srgbClr val="292929"/>
                </a:solidFill>
                <a:effectLst/>
                <a:uLnTx/>
                <a:uFillTx/>
                <a:latin typeface="Charter"/>
                <a:ea typeface="+mn-ea"/>
                <a:cs typeface="+mn-cs"/>
              </a:rPr>
              <a:t>What we mean when we say we are going to solve a Markov Decision Process?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000" b="0" i="0" u="none" strike="noStrike" kern="1200" cap="none" spc="0" normalizeH="0" baseline="0" noProof="0" dirty="0">
                <a:ln>
                  <a:noFill/>
                </a:ln>
                <a:solidFill>
                  <a:srgbClr val="292929"/>
                </a:solidFill>
                <a:effectLst/>
                <a:uLnTx/>
                <a:uFillTx/>
                <a:latin typeface="charter"/>
                <a:ea typeface="+mn-ea"/>
                <a:cs typeface="+mn-cs"/>
              </a:rPr>
              <a:t>It means that we are going to find the Value Function that will satisfy the Bellman Equation. Once we have found the optimal value function, then we can use it to find the optimal policy.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000" b="0" i="0" u="none" strike="noStrike" kern="1200" cap="none" spc="0" normalizeH="0" baseline="0" noProof="0" dirty="0">
                <a:ln>
                  <a:noFill/>
                </a:ln>
                <a:solidFill>
                  <a:srgbClr val="292929"/>
                </a:solidFill>
                <a:effectLst/>
                <a:uLnTx/>
                <a:uFillTx/>
                <a:latin typeface="charter"/>
                <a:ea typeface="+mn-ea"/>
                <a:cs typeface="+mn-cs"/>
              </a:rPr>
              <a:t>This process is broken down into two parts:</a:t>
            </a:r>
            <a:endParaRPr kumimoji="0" lang="tr-TR" altLang="tr-TR"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 name="Rectangle 2"/>
          <p:cNvSpPr/>
          <p:nvPr/>
        </p:nvSpPr>
        <p:spPr>
          <a:xfrm>
            <a:off x="360607" y="3115133"/>
            <a:ext cx="10959921"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1" u="none" strike="noStrike" kern="1200" cap="none" spc="0" normalizeH="0" baseline="0" noProof="0" dirty="0">
                <a:ln>
                  <a:noFill/>
                </a:ln>
                <a:solidFill>
                  <a:srgbClr val="292929"/>
                </a:solidFill>
                <a:effectLst/>
                <a:uLnTx/>
                <a:uFillTx/>
                <a:latin typeface="Charter"/>
                <a:ea typeface="+mn-ea"/>
                <a:cs typeface="+mn-cs"/>
              </a:rPr>
              <a:t>Prediction</a:t>
            </a:r>
            <a:r>
              <a:rPr kumimoji="0" lang="en-US" sz="2400" b="0" i="0" u="none" strike="noStrike" kern="1200" cap="none" spc="0" normalizeH="0" baseline="0" noProof="0" dirty="0">
                <a:ln>
                  <a:noFill/>
                </a:ln>
                <a:solidFill>
                  <a:srgbClr val="292929"/>
                </a:solidFill>
                <a:effectLst/>
                <a:uLnTx/>
                <a:uFillTx/>
                <a:latin typeface="charter"/>
                <a:ea typeface="+mn-ea"/>
                <a:cs typeface="+mn-cs"/>
              </a:rPr>
              <a:t>: Suppose we have a Markov Decision Process defined as (S, A, P, R, </a:t>
            </a:r>
            <a:r>
              <a:rPr kumimoji="0" lang="el-GR" sz="2400" b="0" i="0" u="none" strike="noStrike" kern="1200" cap="none" spc="0" normalizeH="0" baseline="0" noProof="0" dirty="0">
                <a:ln>
                  <a:noFill/>
                </a:ln>
                <a:solidFill>
                  <a:prstClr val="black"/>
                </a:solidFill>
                <a:effectLst/>
                <a:uLnTx/>
                <a:uFillTx/>
                <a:latin typeface="Calibri" panose="020F0502020204030204"/>
                <a:ea typeface="+mn-ea"/>
                <a:cs typeface="+mn-cs"/>
              </a:rPr>
              <a:t>γ</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given some policy π. Our job in prediction is to find the value function. We find the value function by evaluating a policy using the Bellman Expectation Equation.</a:t>
            </a:r>
            <a:endParaRPr kumimoji="0" lang="tr-TR"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1" u="none" strike="noStrike" kern="1200" cap="none" spc="0" normalizeH="0" baseline="0" noProof="0" dirty="0">
                <a:ln>
                  <a:noFill/>
                </a:ln>
                <a:solidFill>
                  <a:srgbClr val="292929"/>
                </a:solidFill>
                <a:effectLst/>
                <a:uLnTx/>
                <a:uFillTx/>
                <a:latin typeface="Charter"/>
                <a:ea typeface="+mn-ea"/>
                <a:cs typeface="+mn-cs"/>
              </a:rPr>
              <a:t>Control</a:t>
            </a:r>
            <a:r>
              <a:rPr kumimoji="0" lang="en-US" sz="2400" b="0" i="0" u="none" strike="noStrike" kern="1200" cap="none" spc="0" normalizeH="0" baseline="0" noProof="0" dirty="0">
                <a:ln>
                  <a:noFill/>
                </a:ln>
                <a:solidFill>
                  <a:srgbClr val="292929"/>
                </a:solidFill>
                <a:effectLst/>
                <a:uLnTx/>
                <a:uFillTx/>
                <a:latin typeface="charter"/>
                <a:ea typeface="+mn-ea"/>
                <a:cs typeface="+mn-cs"/>
              </a:rPr>
              <a:t>: This process involves optimizing the value function, we calculated during the prediction process. We find </a:t>
            </a:r>
            <a:r>
              <a:rPr kumimoji="0" lang="en-US" sz="2400" b="1" i="0" u="none" strike="noStrike" kern="1200" cap="none" spc="0" normalizeH="0" baseline="0" noProof="0" dirty="0">
                <a:ln>
                  <a:noFill/>
                </a:ln>
                <a:solidFill>
                  <a:srgbClr val="292929"/>
                </a:solidFill>
                <a:effectLst/>
                <a:uLnTx/>
                <a:uFillTx/>
                <a:latin typeface="Charter"/>
                <a:ea typeface="+mn-ea"/>
                <a:cs typeface="+mn-cs"/>
              </a:rPr>
              <a:t>optimal value function</a:t>
            </a:r>
            <a:r>
              <a:rPr kumimoji="0" lang="en-US" sz="2400" b="0" i="0" u="none" strike="noStrike" kern="1200" cap="none" spc="0" normalizeH="0" baseline="0" noProof="0" dirty="0">
                <a:ln>
                  <a:noFill/>
                </a:ln>
                <a:solidFill>
                  <a:srgbClr val="292929"/>
                </a:solidFill>
                <a:effectLst/>
                <a:uLnTx/>
                <a:uFillTx/>
                <a:latin typeface="charter"/>
                <a:ea typeface="+mn-ea"/>
                <a:cs typeface="+mn-cs"/>
              </a:rPr>
              <a:t> and </a:t>
            </a:r>
            <a:r>
              <a:rPr kumimoji="0" lang="en-US" sz="2400" b="1" i="0" u="none" strike="noStrike" kern="1200" cap="none" spc="0" normalizeH="0" baseline="0" noProof="0" dirty="0">
                <a:ln>
                  <a:noFill/>
                </a:ln>
                <a:solidFill>
                  <a:srgbClr val="292929"/>
                </a:solidFill>
                <a:effectLst/>
                <a:uLnTx/>
                <a:uFillTx/>
                <a:latin typeface="Charter"/>
                <a:ea typeface="+mn-ea"/>
                <a:cs typeface="+mn-cs"/>
              </a:rPr>
              <a:t>optimal policy</a:t>
            </a:r>
            <a:r>
              <a:rPr kumimoji="0" lang="en-US" sz="2400" b="0" i="0" u="none" strike="noStrike" kern="1200" cap="none" spc="0" normalizeH="0" baseline="0" noProof="0" dirty="0">
                <a:ln>
                  <a:noFill/>
                </a:ln>
                <a:solidFill>
                  <a:srgbClr val="292929"/>
                </a:solidFill>
                <a:effectLst/>
                <a:uLnTx/>
                <a:uFillTx/>
                <a:latin typeface="charter"/>
                <a:ea typeface="+mn-ea"/>
                <a:cs typeface="+mn-cs"/>
              </a:rPr>
              <a:t> for our </a:t>
            </a:r>
            <a:r>
              <a:rPr kumimoji="0" lang="en-US" sz="2400" b="1" i="1" u="none" strike="noStrike" kern="1200" cap="none" spc="0" normalizeH="0" baseline="0" noProof="0" dirty="0">
                <a:ln>
                  <a:noFill/>
                </a:ln>
                <a:solidFill>
                  <a:srgbClr val="292929"/>
                </a:solidFill>
                <a:effectLst/>
                <a:uLnTx/>
                <a:uFillTx/>
                <a:latin typeface="Charter"/>
                <a:ea typeface="+mn-ea"/>
                <a:cs typeface="+mn-cs"/>
              </a:rPr>
              <a:t>Markov Decision Process</a:t>
            </a:r>
            <a:r>
              <a:rPr kumimoji="0" lang="en-US" sz="2400" b="0" i="0" u="none" strike="noStrike" kern="1200" cap="none" spc="0" normalizeH="0" baseline="0" noProof="0" dirty="0">
                <a:ln>
                  <a:noFill/>
                </a:ln>
                <a:solidFill>
                  <a:srgbClr val="292929"/>
                </a:solidFill>
                <a:effectLst/>
                <a:uLnTx/>
                <a:uFillTx/>
                <a:latin typeface="charter"/>
                <a:ea typeface="+mn-ea"/>
                <a:cs typeface="+mn-cs"/>
              </a:rPr>
              <a:t>.</a:t>
            </a:r>
          </a:p>
        </p:txBody>
      </p:sp>
    </p:spTree>
    <p:extLst>
      <p:ext uri="{BB962C8B-B14F-4D97-AF65-F5344CB8AC3E}">
        <p14:creationId xmlns:p14="http://schemas.microsoft.com/office/powerpoint/2010/main" val="21138586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68879" y="0"/>
            <a:ext cx="11264349" cy="42886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Policy Evaluation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Synchronous Backups:</a:t>
            </a:r>
            <a:r>
              <a:rPr kumimoji="0" lang="tr-TR" altLang="tr-TR" sz="2400" b="0" i="1"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 It means that we are going to take into consideration every state in our Markov Decision Process for calculating the value of a state.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Policy Evaluation means how much reward our agent is going to get by following a particular policy π.</a:t>
            </a:r>
            <a:r>
              <a:rPr kumimoji="0" lang="tr-TR" altLang="tr-TR" sz="2400" b="1" i="1"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 But how we evaluate a policy π?</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We evaluate a given policy π using Bellman Expectation Equation. Recall that, Bellman Expectation Equation tells how much reward our agent is going to get following a policy π and is defined as:</a:t>
            </a: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3315" name="Picture 3" descr="https://miro.medium.com/max/583/1*c3yuz1Lz2E0A2AYiRMwJP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827" y="4412974"/>
            <a:ext cx="6652590" cy="1378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3683" y="6099717"/>
            <a:ext cx="108947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292929"/>
                </a:solidFill>
                <a:effectLst/>
                <a:uLnTx/>
                <a:uFillTx/>
                <a:latin typeface="Charter"/>
                <a:ea typeface="+mn-ea"/>
                <a:cs typeface="+mn-cs"/>
              </a:rPr>
              <a:t>Initially we start with our value function of each state initialize to zero.</a:t>
            </a:r>
            <a:endParaRPr kumimoji="0" lang="tr-TR" sz="1800" b="1" i="1" u="none" strike="noStrike" kern="1200" cap="none" spc="0" normalizeH="0" baseline="0" noProof="0" dirty="0">
              <a:ln>
                <a:noFill/>
              </a:ln>
              <a:solidFill>
                <a:srgbClr val="292929"/>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5472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9844" y="463971"/>
            <a:ext cx="1162215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Now, to evaluate a policy we are going to use this equation in an iterative fashion. Meaning, we will calculate the value of the next state by backing up the value of the current state from the previous iteration. Lets understand this with an example:</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338" name="Picture 2" descr="https://miro.medium.com/max/452/1*afktVcaReAfT3oIvbJs3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77" y="2232645"/>
            <a:ext cx="4133022" cy="26971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1999" y="1840109"/>
            <a:ext cx="7620001"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harter"/>
                <a:ea typeface="+mn-ea"/>
                <a:cs typeface="+mn-cs"/>
              </a:rPr>
              <a:t>We know that the value of the root node [s] is given by the reward we got by taking the action [a] plus the value of the state [s’]. Now, what we are doing is we are using the Bellman Expectation equation in an iterative fashion for dynamic programming. That is, we will use the value of the leaves (state [s’] here) which is from the previous iteration, when we were computing the value of state s, to calculate the value of the state [s]. This happens in every iteration. Now, for the second iteration, we are going to use the value of state we computed in the previous iteration that is v [k+1] to compute the value of the next state, that is, v [k+2].</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015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pic>
        <p:nvPicPr>
          <p:cNvPr id="3" name="Picture 2">
            <a:extLst>
              <a:ext uri="{FF2B5EF4-FFF2-40B4-BE49-F238E27FC236}">
                <a16:creationId xmlns:a16="http://schemas.microsoft.com/office/drawing/2014/main" id="{AF46D0E8-2A51-C6AB-97C3-9631EB0113A4}"/>
              </a:ext>
            </a:extLst>
          </p:cNvPr>
          <p:cNvPicPr>
            <a:picLocks noChangeAspect="1"/>
          </p:cNvPicPr>
          <p:nvPr/>
        </p:nvPicPr>
        <p:blipFill>
          <a:blip r:embed="rId3"/>
          <a:stretch>
            <a:fillRect/>
          </a:stretch>
        </p:blipFill>
        <p:spPr>
          <a:xfrm>
            <a:off x="1753556" y="4381061"/>
            <a:ext cx="8304843" cy="16466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12EC3C59-8194-B346-AD96-EEDFA12C5910}"/>
              </a:ext>
            </a:extLst>
          </p:cNvPr>
          <p:cNvSpPr>
            <a:spLocks noGrp="1"/>
          </p:cNvSpPr>
          <p:nvPr>
            <p:ph type="ftr" sz="quarter" idx="10"/>
          </p:nvPr>
        </p:nvSpPr>
        <p:spPr/>
        <p:txBody>
          <a:bodyPr/>
          <a:lstStyle/>
          <a:p>
            <a:pPr eaLnBrk="0" fontAlgn="base" hangingPunct="0">
              <a:spcAft>
                <a:spcPct val="0"/>
              </a:spcAft>
            </a:pPr>
            <a:r>
              <a:rPr lang="en-US" altLang="en-US">
                <a:solidFill>
                  <a:srgbClr val="000000"/>
                </a:solidFill>
                <a:latin typeface="Arial" panose="020B0604020202020204" pitchFamily="34" charset="0"/>
              </a:rPr>
              <a:t>Reinforcement Learning</a:t>
            </a:r>
            <a:endParaRPr lang="en-US" altLang="en-US" sz="1400">
              <a:solidFill>
                <a:srgbClr val="000000"/>
              </a:solidFill>
              <a:latin typeface="Arial" panose="020B0604020202020204" pitchFamily="34" charset="0"/>
            </a:endParaRPr>
          </a:p>
        </p:txBody>
      </p:sp>
      <p:sp>
        <p:nvSpPr>
          <p:cNvPr id="3" name="Slide Number Placeholder 4">
            <a:extLst>
              <a:ext uri="{FF2B5EF4-FFF2-40B4-BE49-F238E27FC236}">
                <a16:creationId xmlns:a16="http://schemas.microsoft.com/office/drawing/2014/main" id="{F39F301C-B311-A3F1-BF8D-AD507740B38E}"/>
              </a:ext>
            </a:extLst>
          </p:cNvPr>
          <p:cNvSpPr>
            <a:spLocks noGrp="1"/>
          </p:cNvSpPr>
          <p:nvPr>
            <p:ph type="sldNum" sz="quarter" idx="11"/>
          </p:nvPr>
        </p:nvSpPr>
        <p:spPr/>
        <p:txBody>
          <a:bodyPr/>
          <a:lstStyle/>
          <a:p>
            <a:pPr eaLnBrk="0" fontAlgn="base" hangingPunct="0">
              <a:spcAft>
                <a:spcPct val="0"/>
              </a:spcAft>
            </a:pPr>
            <a:fld id="{65F399CF-C46C-DC49-AF03-575A4E9B331D}" type="slidenum">
              <a:rPr lang="en-US" altLang="en-US">
                <a:solidFill>
                  <a:srgbClr val="000000"/>
                </a:solidFill>
                <a:latin typeface="Arial" panose="020B0604020202020204" pitchFamily="34" charset="0"/>
              </a:rPr>
              <a:pPr eaLnBrk="0" fontAlgn="base" hangingPunct="0">
                <a:spcAft>
                  <a:spcPct val="0"/>
                </a:spcAft>
              </a:pPr>
              <a:t>17</a:t>
            </a:fld>
            <a:endParaRPr lang="en-US" altLang="en-US">
              <a:solidFill>
                <a:srgbClr val="000000"/>
              </a:solidFill>
              <a:latin typeface="Arial" panose="020B0604020202020204" pitchFamily="34" charset="0"/>
            </a:endParaRPr>
          </a:p>
        </p:txBody>
      </p:sp>
      <p:sp>
        <p:nvSpPr>
          <p:cNvPr id="8204" name="Rectangle 12">
            <a:extLst>
              <a:ext uri="{FF2B5EF4-FFF2-40B4-BE49-F238E27FC236}">
                <a16:creationId xmlns:a16="http://schemas.microsoft.com/office/drawing/2014/main" id="{568872B5-AB37-130E-80E7-562145F31C23}"/>
              </a:ext>
            </a:extLst>
          </p:cNvPr>
          <p:cNvSpPr>
            <a:spLocks noGrp="1" noChangeArrowheads="1"/>
          </p:cNvSpPr>
          <p:nvPr>
            <p:ph type="title"/>
          </p:nvPr>
        </p:nvSpPr>
        <p:spPr/>
        <p:txBody>
          <a:bodyPr/>
          <a:lstStyle/>
          <a:p>
            <a:r>
              <a:rPr lang="en-US" altLang="en-US"/>
              <a:t>The Exploration/Exploitation Dilemma</a:t>
            </a:r>
          </a:p>
        </p:txBody>
      </p:sp>
      <p:sp>
        <p:nvSpPr>
          <p:cNvPr id="8205" name="Rectangle 13">
            <a:extLst>
              <a:ext uri="{FF2B5EF4-FFF2-40B4-BE49-F238E27FC236}">
                <a16:creationId xmlns:a16="http://schemas.microsoft.com/office/drawing/2014/main" id="{4EE4B358-1165-926E-0135-CD7165AE2229}"/>
              </a:ext>
            </a:extLst>
          </p:cNvPr>
          <p:cNvSpPr>
            <a:spLocks noGrp="1" noChangeArrowheads="1"/>
          </p:cNvSpPr>
          <p:nvPr>
            <p:ph type="body" idx="1"/>
          </p:nvPr>
        </p:nvSpPr>
        <p:spPr>
          <a:xfrm>
            <a:off x="2209800" y="1447800"/>
            <a:ext cx="8102600" cy="4876800"/>
          </a:xfrm>
        </p:spPr>
        <p:txBody>
          <a:bodyPr/>
          <a:lstStyle/>
          <a:p>
            <a:r>
              <a:rPr lang="en-US" altLang="en-US"/>
              <a:t>Suppose you form estimates</a:t>
            </a:r>
          </a:p>
          <a:p>
            <a:endParaRPr lang="en-US" altLang="en-US"/>
          </a:p>
          <a:p>
            <a:endParaRPr lang="en-US" altLang="en-US"/>
          </a:p>
          <a:p>
            <a:r>
              <a:rPr lang="en-US" altLang="en-US"/>
              <a:t>The </a:t>
            </a:r>
            <a:r>
              <a:rPr lang="en-US" altLang="en-US" b="1">
                <a:solidFill>
                  <a:schemeClr val="accent2"/>
                </a:solidFill>
              </a:rPr>
              <a:t>greedy</a:t>
            </a:r>
            <a:r>
              <a:rPr lang="en-US" altLang="en-US"/>
              <a:t> action at </a:t>
            </a:r>
            <a:r>
              <a:rPr lang="en-US" altLang="en-US" i="1"/>
              <a:t>t</a:t>
            </a:r>
            <a:r>
              <a:rPr lang="en-US" altLang="en-US"/>
              <a:t> is</a:t>
            </a:r>
          </a:p>
          <a:p>
            <a:endParaRPr lang="en-US" altLang="en-US"/>
          </a:p>
          <a:p>
            <a:endParaRPr lang="en-US" altLang="en-US"/>
          </a:p>
          <a:p>
            <a:endParaRPr lang="en-US" altLang="en-US"/>
          </a:p>
          <a:p>
            <a:endParaRPr lang="en-US" altLang="en-US"/>
          </a:p>
          <a:p>
            <a:r>
              <a:rPr lang="en-US" altLang="en-US"/>
              <a:t>You can’t exploit all the time; you can’t explore all the time</a:t>
            </a:r>
          </a:p>
          <a:p>
            <a:r>
              <a:rPr lang="en-US" altLang="en-US"/>
              <a:t>You can never stop exploring; but you should always reduce exploring</a:t>
            </a:r>
          </a:p>
        </p:txBody>
      </p:sp>
      <p:graphicFrame>
        <p:nvGraphicFramePr>
          <p:cNvPr id="8206" name="Object 14">
            <a:extLst>
              <a:ext uri="{FF2B5EF4-FFF2-40B4-BE49-F238E27FC236}">
                <a16:creationId xmlns:a16="http://schemas.microsoft.com/office/drawing/2014/main" id="{8B8486A3-7F03-81E9-C8D6-836FFFEF2466}"/>
              </a:ext>
            </a:extLst>
          </p:cNvPr>
          <p:cNvGraphicFramePr>
            <a:graphicFrameLocks noChangeAspect="1"/>
          </p:cNvGraphicFramePr>
          <p:nvPr/>
        </p:nvGraphicFramePr>
        <p:xfrm>
          <a:off x="4140200" y="1987551"/>
          <a:ext cx="2095500" cy="523875"/>
        </p:xfrm>
        <a:graphic>
          <a:graphicData uri="http://schemas.openxmlformats.org/presentationml/2006/ole">
            <mc:AlternateContent xmlns:mc="http://schemas.openxmlformats.org/markup-compatibility/2006">
              <mc:Choice xmlns:v="urn:schemas-microsoft-com:vml" Requires="v">
                <p:oleObj name="Equation" r:id="rId3" imgW="622300" imgH="152400" progId="Equation.3">
                  <p:embed/>
                </p:oleObj>
              </mc:Choice>
              <mc:Fallback>
                <p:oleObj name="Equation" r:id="rId3" imgW="622300" imgH="152400" progId="Equation.3">
                  <p:embed/>
                  <p:pic>
                    <p:nvPicPr>
                      <p:cNvPr id="8206" name="Object 14">
                        <a:extLst>
                          <a:ext uri="{FF2B5EF4-FFF2-40B4-BE49-F238E27FC236}">
                            <a16:creationId xmlns:a16="http://schemas.microsoft.com/office/drawing/2014/main" id="{8B8486A3-7F03-81E9-C8D6-836FFFEF2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1987551"/>
                        <a:ext cx="20955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Rectangle 15">
            <a:extLst>
              <a:ext uri="{FF2B5EF4-FFF2-40B4-BE49-F238E27FC236}">
                <a16:creationId xmlns:a16="http://schemas.microsoft.com/office/drawing/2014/main" id="{319FA54D-163E-AB86-CD3E-F199536A15B3}"/>
              </a:ext>
            </a:extLst>
          </p:cNvPr>
          <p:cNvSpPr>
            <a:spLocks noChangeArrowheads="1"/>
          </p:cNvSpPr>
          <p:nvPr/>
        </p:nvSpPr>
        <p:spPr bwMode="auto">
          <a:xfrm>
            <a:off x="6731000" y="2049463"/>
            <a:ext cx="343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a:solidFill>
                  <a:srgbClr val="3333CC"/>
                </a:solidFill>
                <a:latin typeface="Arial" panose="020B0604020202020204" pitchFamily="34" charset="0"/>
              </a:rPr>
              <a:t>action value estimates</a:t>
            </a:r>
            <a:endParaRPr lang="en-US" altLang="en-US" sz="2400">
              <a:solidFill>
                <a:srgbClr val="3333CC"/>
              </a:solidFill>
              <a:latin typeface="Arial" panose="020B0604020202020204" pitchFamily="34" charset="0"/>
            </a:endParaRPr>
          </a:p>
        </p:txBody>
      </p:sp>
      <p:graphicFrame>
        <p:nvGraphicFramePr>
          <p:cNvPr id="8208" name="Object 16">
            <a:extLst>
              <a:ext uri="{FF2B5EF4-FFF2-40B4-BE49-F238E27FC236}">
                <a16:creationId xmlns:a16="http://schemas.microsoft.com/office/drawing/2014/main" id="{EAD8374D-AF35-97BE-2360-F9FAF88FA5DF}"/>
              </a:ext>
            </a:extLst>
          </p:cNvPr>
          <p:cNvGraphicFramePr>
            <a:graphicFrameLocks noChangeAspect="1"/>
          </p:cNvGraphicFramePr>
          <p:nvPr/>
        </p:nvGraphicFramePr>
        <p:xfrm>
          <a:off x="6354764" y="3189288"/>
          <a:ext cx="2916237" cy="1617662"/>
        </p:xfrm>
        <a:graphic>
          <a:graphicData uri="http://schemas.openxmlformats.org/presentationml/2006/ole">
            <mc:AlternateContent xmlns:mc="http://schemas.openxmlformats.org/markup-compatibility/2006">
              <mc:Choice xmlns:v="urn:schemas-microsoft-com:vml" Requires="v">
                <p:oleObj name="Equation" r:id="rId5" imgW="1003300" imgH="558800" progId="Equation.3">
                  <p:embed/>
                </p:oleObj>
              </mc:Choice>
              <mc:Fallback>
                <p:oleObj name="Equation" r:id="rId5" imgW="1003300" imgH="558800" progId="Equation.3">
                  <p:embed/>
                  <p:pic>
                    <p:nvPicPr>
                      <p:cNvPr id="8208" name="Object 16">
                        <a:extLst>
                          <a:ext uri="{FF2B5EF4-FFF2-40B4-BE49-F238E27FC236}">
                            <a16:creationId xmlns:a16="http://schemas.microsoft.com/office/drawing/2014/main" id="{EAD8374D-AF35-97BE-2360-F9FAF88FA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4764" y="3189288"/>
                        <a:ext cx="2916237" cy="161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arning to run - an example of reinforcement learning - deepsense.ai">
            <a:extLst>
              <a:ext uri="{FF2B5EF4-FFF2-40B4-BE49-F238E27FC236}">
                <a16:creationId xmlns:a16="http://schemas.microsoft.com/office/drawing/2014/main" id="{25764243-7332-BDEC-3A50-B60478B33B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972" y="1179739"/>
            <a:ext cx="5998028" cy="44985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inforcement Q-Learning from Scratch in Python with OpenAI Gym –  LearnDataSci">
            <a:extLst>
              <a:ext uri="{FF2B5EF4-FFF2-40B4-BE49-F238E27FC236}">
                <a16:creationId xmlns:a16="http://schemas.microsoft.com/office/drawing/2014/main" id="{1D656B75-C738-C21C-3820-96F85FFD6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74222"/>
            <a:ext cx="5780380" cy="270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47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0817" y="506322"/>
            <a:ext cx="11145079" cy="378565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The Agent-Environment Relationship: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1"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tr-TR" altLang="tr-TR" sz="2400" b="1"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Agent</a:t>
            </a:r>
            <a:r>
              <a:rPr kumimoji="0" lang="tr-TR" altLang="tr-TR" sz="2400"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 : Software programs that make intelligent decisions and they are the learners in RL. These agents interact with the environment by actions and receive rewards based on these actions.</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tr-TR" altLang="tr-TR" sz="2400" b="1"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Environment</a:t>
            </a:r>
            <a:r>
              <a:rPr kumimoji="0" lang="tr-TR" altLang="tr-TR" sz="2400" b="0" i="0" u="none" strike="noStrike" kern="1200" cap="none" spc="0" normalizeH="0" baseline="0" noProof="0" dirty="0">
                <a:ln>
                  <a:noFill/>
                </a:ln>
                <a:solidFill>
                  <a:srgbClr val="292929"/>
                </a:solidFill>
                <a:effectLst/>
                <a:uLnTx/>
                <a:uFillTx/>
                <a:latin typeface="Arial" panose="020B0604020202020204" pitchFamily="34" charset="0"/>
                <a:ea typeface="+mn-ea"/>
                <a:cs typeface="Arial" panose="020B0604020202020204" pitchFamily="34" charset="0"/>
              </a:rPr>
              <a:t>: It is the demonstration of the problem to be solved. We can have a real-world environment or a simulated environment with which our agent will interact.</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tr-TR"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410816" y="4291974"/>
            <a:ext cx="11145079" cy="156966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Charter"/>
                <a:ea typeface="+mn-ea"/>
                <a:cs typeface="+mn-cs"/>
              </a:rPr>
              <a:t>State</a:t>
            </a:r>
            <a:r>
              <a:rPr kumimoji="0" lang="en-US" sz="2400" b="0" i="0" u="none" strike="noStrike" kern="1200" cap="none" spc="0" normalizeH="0" baseline="0" noProof="0" dirty="0">
                <a:ln>
                  <a:noFill/>
                </a:ln>
                <a:solidFill>
                  <a:srgbClr val="292929"/>
                </a:solidFill>
                <a:effectLst/>
                <a:uLnTx/>
                <a:uFillTx/>
                <a:latin typeface="charter"/>
                <a:ea typeface="+mn-ea"/>
                <a:cs typeface="+mn-cs"/>
              </a:rPr>
              <a:t> : This is the position of the agents at a specific time-step in the environment.</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So,</a:t>
            </a:r>
            <a:r>
              <a:rPr kumimoji="0" lang="tr-TR" sz="2400" b="0" i="0" u="none" strike="noStrike" kern="1200" cap="none" spc="0" normalizeH="0" baseline="0" noProof="0" dirty="0">
                <a:ln>
                  <a:noFill/>
                </a:ln>
                <a:solidFill>
                  <a:srgbClr val="292929"/>
                </a:solidFill>
                <a:effectLst/>
                <a:uLnTx/>
                <a:uFillTx/>
                <a:latin typeface="charter"/>
                <a:ea typeface="+mn-ea"/>
                <a:cs typeface="+mn-cs"/>
              </a:rPr>
              <a:t> </a:t>
            </a:r>
            <a:r>
              <a:rPr kumimoji="0" lang="en-US" sz="2400" b="0" i="0" u="none" strike="noStrike" kern="1200" cap="none" spc="0" normalizeH="0" baseline="0" noProof="0" dirty="0">
                <a:ln>
                  <a:noFill/>
                </a:ln>
                <a:solidFill>
                  <a:srgbClr val="292929"/>
                </a:solidFill>
                <a:effectLst/>
                <a:uLnTx/>
                <a:uFillTx/>
                <a:latin typeface="charter"/>
                <a:ea typeface="+mn-ea"/>
                <a:cs typeface="+mn-cs"/>
              </a:rPr>
              <a:t>whenever an agent performs a</a:t>
            </a:r>
            <a:r>
              <a:rPr kumimoji="0" lang="tr-TR" sz="2400" b="0" i="0" u="none" strike="noStrike" kern="1200" cap="none" spc="0" normalizeH="0" baseline="0" noProof="0" dirty="0">
                <a:ln>
                  <a:noFill/>
                </a:ln>
                <a:solidFill>
                  <a:srgbClr val="292929"/>
                </a:solidFill>
                <a:effectLst/>
                <a:uLnTx/>
                <a:uFillTx/>
                <a:latin typeface="charter"/>
                <a:ea typeface="+mn-ea"/>
                <a:cs typeface="+mn-cs"/>
              </a:rPr>
              <a:t>n</a:t>
            </a:r>
            <a:r>
              <a:rPr kumimoji="0" lang="en-US" sz="2400" b="0" i="0" u="none" strike="noStrike" kern="1200" cap="none" spc="0" normalizeH="0" baseline="0" noProof="0" dirty="0">
                <a:ln>
                  <a:noFill/>
                </a:ln>
                <a:solidFill>
                  <a:srgbClr val="292929"/>
                </a:solidFill>
                <a:effectLst/>
                <a:uLnTx/>
                <a:uFillTx/>
                <a:latin typeface="charter"/>
                <a:ea typeface="+mn-ea"/>
                <a:cs typeface="+mn-cs"/>
              </a:rPr>
              <a:t> action</a:t>
            </a:r>
            <a:r>
              <a:rPr kumimoji="0" lang="tr-TR" sz="2400" b="0" i="0" u="none" strike="noStrike" kern="1200" cap="none" spc="0" normalizeH="0" baseline="0" noProof="0" dirty="0">
                <a:ln>
                  <a:noFill/>
                </a:ln>
                <a:solidFill>
                  <a:srgbClr val="292929"/>
                </a:solidFill>
                <a:effectLst/>
                <a:uLnTx/>
                <a:uFillTx/>
                <a:latin typeface="charter"/>
                <a:ea typeface="+mn-ea"/>
                <a:cs typeface="+mn-cs"/>
              </a:rPr>
              <a:t>,</a:t>
            </a:r>
            <a:r>
              <a:rPr kumimoji="0" lang="en-US" sz="2400" b="0" i="0" u="none" strike="noStrike" kern="1200" cap="none" spc="0" normalizeH="0" baseline="0" noProof="0" dirty="0">
                <a:ln>
                  <a:noFill/>
                </a:ln>
                <a:solidFill>
                  <a:srgbClr val="292929"/>
                </a:solidFill>
                <a:effectLst/>
                <a:uLnTx/>
                <a:uFillTx/>
                <a:latin typeface="charter"/>
                <a:ea typeface="+mn-ea"/>
                <a:cs typeface="+mn-cs"/>
              </a:rPr>
              <a:t> the environment gives the agent </a:t>
            </a:r>
            <a:r>
              <a:rPr kumimoji="0" lang="tr-TR" sz="2400" b="0" i="0" u="none" strike="noStrike" kern="1200" cap="none" spc="0" normalizeH="0" baseline="0" noProof="0" dirty="0">
                <a:ln>
                  <a:noFill/>
                </a:ln>
                <a:solidFill>
                  <a:srgbClr val="292929"/>
                </a:solidFill>
                <a:effectLst/>
                <a:uLnTx/>
                <a:uFillTx/>
                <a:latin typeface="charter"/>
                <a:ea typeface="+mn-ea"/>
                <a:cs typeface="+mn-cs"/>
              </a:rPr>
              <a:t>a </a:t>
            </a:r>
            <a:r>
              <a:rPr kumimoji="0" lang="en-US" sz="2400" b="0" i="0" u="none" strike="noStrike" kern="1200" cap="none" spc="0" normalizeH="0" baseline="0" noProof="0" dirty="0">
                <a:ln>
                  <a:noFill/>
                </a:ln>
                <a:solidFill>
                  <a:srgbClr val="292929"/>
                </a:solidFill>
                <a:effectLst/>
                <a:uLnTx/>
                <a:uFillTx/>
                <a:latin typeface="charter"/>
                <a:ea typeface="+mn-ea"/>
                <a:cs typeface="+mn-cs"/>
              </a:rPr>
              <a:t>reward and a new state where the agent reached by performing the action.</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975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047" y="565323"/>
            <a:ext cx="10803817" cy="2215991"/>
          </a:xfrm>
          <a:prstGeom prst="rect">
            <a:avLst/>
          </a:prstGeom>
        </p:spPr>
        <p:txBody>
          <a:bodyPr wrap="square">
            <a:spAutoFit/>
          </a:bodyPr>
          <a:lstStyle/>
          <a:p>
            <a:r>
              <a:rPr lang="en-US" sz="2400" b="1" dirty="0">
                <a:solidFill>
                  <a:srgbClr val="292929"/>
                </a:solidFill>
                <a:latin typeface="Charter"/>
              </a:rPr>
              <a:t>Transition </a:t>
            </a:r>
            <a:r>
              <a:rPr lang="en-US" sz="2400" dirty="0">
                <a:solidFill>
                  <a:srgbClr val="292929"/>
                </a:solidFill>
                <a:latin typeface="charter"/>
              </a:rPr>
              <a:t>: Moving from one state to another is called Transition</a:t>
            </a:r>
            <a:r>
              <a:rPr lang="tr-TR" sz="2400" dirty="0">
                <a:solidFill>
                  <a:srgbClr val="292929"/>
                </a:solidFill>
                <a:latin typeface="charter"/>
              </a:rPr>
              <a:t> (or state transition)</a:t>
            </a:r>
            <a:r>
              <a:rPr lang="en-US" sz="2400" dirty="0">
                <a:solidFill>
                  <a:srgbClr val="292929"/>
                </a:solidFill>
                <a:latin typeface="charter"/>
              </a:rPr>
              <a:t>.</a:t>
            </a:r>
            <a:endParaRPr lang="tr-TR" sz="2400" dirty="0">
              <a:solidFill>
                <a:srgbClr val="292929"/>
              </a:solidFill>
              <a:latin typeface="charter"/>
            </a:endParaRPr>
          </a:p>
          <a:p>
            <a:endParaRPr lang="en-US" sz="2400" dirty="0">
              <a:solidFill>
                <a:srgbClr val="292929"/>
              </a:solidFill>
              <a:latin typeface="charter"/>
            </a:endParaRPr>
          </a:p>
          <a:p>
            <a:r>
              <a:rPr lang="en-US" sz="2400" b="1" dirty="0">
                <a:solidFill>
                  <a:srgbClr val="292929"/>
                </a:solidFill>
                <a:latin typeface="Charter"/>
              </a:rPr>
              <a:t>Transition Probability</a:t>
            </a:r>
            <a:r>
              <a:rPr lang="en-US" sz="2400" dirty="0">
                <a:solidFill>
                  <a:srgbClr val="292929"/>
                </a:solidFill>
                <a:latin typeface="charter"/>
              </a:rPr>
              <a:t>: The probability that the agent will move from one state</a:t>
            </a:r>
            <a:r>
              <a:rPr lang="tr-TR" sz="2400" dirty="0">
                <a:solidFill>
                  <a:srgbClr val="292929"/>
                </a:solidFill>
                <a:latin typeface="charter"/>
              </a:rPr>
              <a:t>, </a:t>
            </a:r>
            <a:r>
              <a:rPr lang="tr-TR" sz="2400" i="1" dirty="0">
                <a:solidFill>
                  <a:srgbClr val="292929"/>
                </a:solidFill>
                <a:latin typeface="Charter"/>
              </a:rPr>
              <a:t>s</a:t>
            </a:r>
            <a:r>
              <a:rPr lang="en-US" sz="2400" i="1" dirty="0">
                <a:solidFill>
                  <a:srgbClr val="292929"/>
                </a:solidFill>
                <a:latin typeface="Charter"/>
              </a:rPr>
              <a:t> </a:t>
            </a:r>
            <a:r>
              <a:rPr lang="en-US" sz="2400" dirty="0">
                <a:solidFill>
                  <a:srgbClr val="292929"/>
                </a:solidFill>
                <a:latin typeface="charter"/>
              </a:rPr>
              <a:t>to another </a:t>
            </a:r>
            <a:r>
              <a:rPr lang="tr-TR" sz="2400" dirty="0">
                <a:solidFill>
                  <a:srgbClr val="292929"/>
                </a:solidFill>
                <a:latin typeface="charter"/>
              </a:rPr>
              <a:t>state </a:t>
            </a:r>
            <a:r>
              <a:rPr lang="tr-TR" sz="2400" i="1" dirty="0">
                <a:solidFill>
                  <a:srgbClr val="292929"/>
                </a:solidFill>
                <a:latin typeface="Charter"/>
              </a:rPr>
              <a:t>s’</a:t>
            </a:r>
            <a:r>
              <a:rPr lang="tr-TR" sz="2400" dirty="0">
                <a:solidFill>
                  <a:srgbClr val="292929"/>
                </a:solidFill>
                <a:latin typeface="charter"/>
              </a:rPr>
              <a:t> </a:t>
            </a:r>
            <a:r>
              <a:rPr lang="en-US" sz="2400" dirty="0">
                <a:solidFill>
                  <a:srgbClr val="292929"/>
                </a:solidFill>
                <a:latin typeface="charter"/>
              </a:rPr>
              <a:t>is called transition probability</a:t>
            </a:r>
            <a:r>
              <a:rPr lang="tr-TR" sz="2400" dirty="0">
                <a:solidFill>
                  <a:srgbClr val="292929"/>
                </a:solidFill>
                <a:latin typeface="charter"/>
              </a:rPr>
              <a:t>, P</a:t>
            </a:r>
            <a:r>
              <a:rPr lang="tr-TR" sz="2400" baseline="-25000" dirty="0">
                <a:solidFill>
                  <a:srgbClr val="292929"/>
                </a:solidFill>
                <a:latin typeface="charter"/>
              </a:rPr>
              <a:t>ss’</a:t>
            </a:r>
            <a:r>
              <a:rPr lang="en-US" sz="2400" dirty="0">
                <a:solidFill>
                  <a:srgbClr val="292929"/>
                </a:solidFill>
                <a:latin typeface="charter"/>
              </a:rPr>
              <a:t>.</a:t>
            </a:r>
            <a:endParaRPr lang="tr-TR" sz="2400" dirty="0">
              <a:solidFill>
                <a:srgbClr val="292929"/>
              </a:solidFill>
              <a:latin typeface="charter"/>
            </a:endParaRPr>
          </a:p>
          <a:p>
            <a:endParaRPr lang="tr-TR" dirty="0">
              <a:solidFill>
                <a:srgbClr val="292929"/>
              </a:solidFill>
              <a:effectLst/>
              <a:latin typeface="charter"/>
            </a:endParaRPr>
          </a:p>
        </p:txBody>
      </p:sp>
      <p:sp>
        <p:nvSpPr>
          <p:cNvPr id="3" name="Rectangle 1"/>
          <p:cNvSpPr>
            <a:spLocks noChangeArrowheads="1"/>
          </p:cNvSpPr>
          <p:nvPr/>
        </p:nvSpPr>
        <p:spPr bwMode="auto">
          <a:xfrm>
            <a:off x="928835" y="3058313"/>
            <a:ext cx="10803817"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1" u="none" strike="noStrike" cap="none" normalizeH="0" baseline="0" dirty="0">
                <a:ln>
                  <a:noFill/>
                </a:ln>
                <a:solidFill>
                  <a:srgbClr val="292929"/>
                </a:solidFill>
                <a:effectLst/>
                <a:latin typeface="Charter"/>
              </a:rPr>
              <a:t>The </a:t>
            </a:r>
            <a:r>
              <a:rPr kumimoji="0" lang="tr-TR" altLang="tr-TR" sz="2400" b="1" i="1" u="none" strike="noStrike" cap="none" normalizeH="0" baseline="0" dirty="0">
                <a:ln>
                  <a:noFill/>
                </a:ln>
                <a:solidFill>
                  <a:srgbClr val="292929"/>
                </a:solidFill>
                <a:effectLst/>
                <a:latin typeface="Charter"/>
              </a:rPr>
              <a:t>Markov Property</a:t>
            </a:r>
            <a:r>
              <a:rPr kumimoji="0" lang="tr-TR" altLang="tr-TR" sz="2400" b="0" i="1" u="none" strike="noStrike" cap="none" normalizeH="0" baseline="0" dirty="0">
                <a:ln>
                  <a:noFill/>
                </a:ln>
                <a:solidFill>
                  <a:srgbClr val="292929"/>
                </a:solidFill>
                <a:effectLst/>
                <a:latin typeface="Charter"/>
              </a:rPr>
              <a:t> states that :</a:t>
            </a:r>
            <a:endParaRPr kumimoji="0" lang="tr-TR" altLang="tr-T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757575"/>
                </a:solidFill>
                <a:effectLst/>
                <a:latin typeface="sohne"/>
              </a:rPr>
              <a:t>	“Future is Independent of the past given the present”</a:t>
            </a:r>
            <a:endParaRPr kumimoji="0" lang="tr-TR" altLang="tr-T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400" b="0" i="0" u="none" strike="noStrike" cap="none" normalizeH="0" baseline="0" dirty="0">
              <a:ln>
                <a:noFill/>
              </a:ln>
              <a:solidFill>
                <a:srgbClr val="292929"/>
              </a:solidFill>
              <a:effectLst/>
              <a:latin typeface="char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292929"/>
                </a:solidFill>
                <a:effectLst/>
                <a:latin typeface="charter"/>
              </a:rPr>
              <a:t>Mathematically we can express this statement as :</a:t>
            </a:r>
            <a:endParaRPr kumimoji="0" lang="tr-TR" altLang="tr-TR" sz="2400" b="0" i="0" u="none" strike="noStrike" cap="none" normalizeH="0" baseline="0" dirty="0">
              <a:ln>
                <a:noFill/>
              </a:ln>
              <a:solidFill>
                <a:schemeClr val="tx1"/>
              </a:solidFill>
              <a:effectLst/>
            </a:endParaRPr>
          </a:p>
        </p:txBody>
      </p:sp>
      <p:pic>
        <p:nvPicPr>
          <p:cNvPr id="4" name="Picture 3"/>
          <p:cNvPicPr>
            <a:picLocks noChangeAspect="1"/>
          </p:cNvPicPr>
          <p:nvPr/>
        </p:nvPicPr>
        <p:blipFill>
          <a:blip r:embed="rId2"/>
          <a:stretch>
            <a:fillRect/>
          </a:stretch>
        </p:blipFill>
        <p:spPr>
          <a:xfrm>
            <a:off x="3561785" y="5332731"/>
            <a:ext cx="5280338" cy="952159"/>
          </a:xfrm>
          <a:prstGeom prst="rect">
            <a:avLst/>
          </a:prstGeom>
        </p:spPr>
      </p:pic>
    </p:spTree>
    <p:extLst>
      <p:ext uri="{BB962C8B-B14F-4D97-AF65-F5344CB8AC3E}">
        <p14:creationId xmlns:p14="http://schemas.microsoft.com/office/powerpoint/2010/main" val="4074037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58781"/>
            <a:ext cx="10779617" cy="1938992"/>
          </a:xfrm>
          <a:prstGeom prst="rect">
            <a:avLst/>
          </a:prstGeom>
        </p:spPr>
        <p:txBody>
          <a:bodyPr wrap="square">
            <a:spAutoFit/>
          </a:bodyPr>
          <a:lstStyle/>
          <a:p>
            <a:pPr algn="just"/>
            <a:r>
              <a:rPr lang="en-US" sz="2400" dirty="0">
                <a:solidFill>
                  <a:srgbClr val="292929"/>
                </a:solidFill>
                <a:latin typeface="charter"/>
              </a:rPr>
              <a:t>S</a:t>
            </a:r>
            <a:r>
              <a:rPr lang="tr-TR" sz="2400" baseline="-25000" dirty="0">
                <a:solidFill>
                  <a:srgbClr val="292929"/>
                </a:solidFill>
                <a:latin typeface="charter"/>
              </a:rPr>
              <a:t>t</a:t>
            </a:r>
            <a:r>
              <a:rPr lang="en-US" sz="2400" baseline="-25000" dirty="0">
                <a:solidFill>
                  <a:srgbClr val="292929"/>
                </a:solidFill>
                <a:latin typeface="charter"/>
              </a:rPr>
              <a:t> </a:t>
            </a:r>
            <a:r>
              <a:rPr lang="en-US" sz="2400" dirty="0">
                <a:solidFill>
                  <a:srgbClr val="292929"/>
                </a:solidFill>
                <a:latin typeface="charter"/>
              </a:rPr>
              <a:t>denotes the current state of the agent and </a:t>
            </a:r>
            <a:r>
              <a:rPr lang="tr-TR" sz="2400" dirty="0">
                <a:solidFill>
                  <a:srgbClr val="292929"/>
                </a:solidFill>
                <a:latin typeface="charter"/>
              </a:rPr>
              <a:t>S</a:t>
            </a:r>
            <a:r>
              <a:rPr lang="en-US" sz="2400" baseline="-25000" dirty="0">
                <a:solidFill>
                  <a:srgbClr val="292929"/>
                </a:solidFill>
                <a:latin typeface="charter"/>
              </a:rPr>
              <a:t>t+1</a:t>
            </a:r>
            <a:r>
              <a:rPr lang="en-US" sz="2400" dirty="0">
                <a:solidFill>
                  <a:srgbClr val="292929"/>
                </a:solidFill>
                <a:latin typeface="charter"/>
              </a:rPr>
              <a:t> denotes the next state. What this equation means is that the </a:t>
            </a:r>
            <a:r>
              <a:rPr lang="en-US" sz="2400" dirty="0" err="1">
                <a:solidFill>
                  <a:srgbClr val="292929"/>
                </a:solidFill>
                <a:latin typeface="charter"/>
              </a:rPr>
              <a:t>transitio</a:t>
            </a:r>
            <a:r>
              <a:rPr lang="tr-TR" sz="2400" dirty="0">
                <a:solidFill>
                  <a:srgbClr val="292929"/>
                </a:solidFill>
                <a:latin typeface="charter"/>
              </a:rPr>
              <a:t>n</a:t>
            </a:r>
            <a:r>
              <a:rPr lang="en-US" sz="2400" dirty="0">
                <a:solidFill>
                  <a:srgbClr val="292929"/>
                </a:solidFill>
                <a:latin typeface="charter"/>
              </a:rPr>
              <a:t> from state S</a:t>
            </a:r>
            <a:r>
              <a:rPr lang="en-US" sz="2400" baseline="-25000" dirty="0">
                <a:solidFill>
                  <a:srgbClr val="292929"/>
                </a:solidFill>
                <a:latin typeface="charter"/>
              </a:rPr>
              <a:t>t </a:t>
            </a:r>
            <a:r>
              <a:rPr lang="en-US" sz="2400" dirty="0">
                <a:solidFill>
                  <a:srgbClr val="292929"/>
                </a:solidFill>
                <a:latin typeface="charter"/>
              </a:rPr>
              <a:t>to S</a:t>
            </a:r>
            <a:r>
              <a:rPr lang="en-US" sz="2400" baseline="-25000" dirty="0">
                <a:solidFill>
                  <a:srgbClr val="292929"/>
                </a:solidFill>
                <a:latin typeface="charter"/>
              </a:rPr>
              <a:t>t+1</a:t>
            </a:r>
            <a:r>
              <a:rPr lang="en-US" sz="2400" dirty="0">
                <a:solidFill>
                  <a:srgbClr val="292929"/>
                </a:solidFill>
                <a:latin typeface="charter"/>
              </a:rPr>
              <a:t> is entirely independent of the past. So, the RHS of the Equation means the same as</a:t>
            </a:r>
            <a:r>
              <a:rPr lang="en-US" sz="2400" b="1" dirty="0">
                <a:solidFill>
                  <a:srgbClr val="292929"/>
                </a:solidFill>
                <a:latin typeface="Charter"/>
              </a:rPr>
              <a:t> </a:t>
            </a:r>
            <a:r>
              <a:rPr lang="en-US" sz="2400" dirty="0">
                <a:solidFill>
                  <a:srgbClr val="292929"/>
                </a:solidFill>
                <a:latin typeface="charter"/>
              </a:rPr>
              <a:t>LHS if the system has a Markov Property. Intuitively meaning that our current state already captures the information of the past states.</a:t>
            </a:r>
            <a:endParaRPr lang="tr-TR" sz="2400" dirty="0"/>
          </a:p>
        </p:txBody>
      </p:sp>
      <p:sp>
        <p:nvSpPr>
          <p:cNvPr id="5" name="Rectangle 4"/>
          <p:cNvSpPr/>
          <p:nvPr/>
        </p:nvSpPr>
        <p:spPr>
          <a:xfrm>
            <a:off x="450760" y="2625942"/>
            <a:ext cx="10779617" cy="2308324"/>
          </a:xfrm>
          <a:prstGeom prst="rect">
            <a:avLst/>
          </a:prstGeom>
        </p:spPr>
        <p:txBody>
          <a:bodyPr wrap="square">
            <a:spAutoFit/>
          </a:bodyPr>
          <a:lstStyle/>
          <a:p>
            <a:r>
              <a:rPr lang="en-US" sz="2400" b="1" i="1" dirty="0">
                <a:solidFill>
                  <a:srgbClr val="292929"/>
                </a:solidFill>
                <a:latin typeface="Charter"/>
              </a:rPr>
              <a:t>State Transition Probability :</a:t>
            </a:r>
            <a:endParaRPr lang="en-US" sz="2400" dirty="0">
              <a:solidFill>
                <a:srgbClr val="292929"/>
              </a:solidFill>
              <a:latin typeface="charter"/>
            </a:endParaRPr>
          </a:p>
          <a:p>
            <a:r>
              <a:rPr lang="en-US" sz="2400" dirty="0">
                <a:solidFill>
                  <a:srgbClr val="292929"/>
                </a:solidFill>
                <a:latin typeface="charter"/>
              </a:rPr>
              <a:t>As we now know about transition probability we can define state </a:t>
            </a:r>
            <a:r>
              <a:rPr lang="tr-TR" sz="2400" dirty="0">
                <a:solidFill>
                  <a:srgbClr val="292929"/>
                </a:solidFill>
                <a:latin typeface="charter"/>
              </a:rPr>
              <a:t>t</a:t>
            </a:r>
            <a:r>
              <a:rPr lang="en-US" sz="2400" dirty="0" err="1">
                <a:solidFill>
                  <a:srgbClr val="292929"/>
                </a:solidFill>
                <a:latin typeface="charter"/>
              </a:rPr>
              <a:t>ransition</a:t>
            </a:r>
            <a:r>
              <a:rPr lang="en-US" sz="2400" dirty="0">
                <a:solidFill>
                  <a:srgbClr val="292929"/>
                </a:solidFill>
                <a:latin typeface="charter"/>
              </a:rPr>
              <a:t> </a:t>
            </a:r>
            <a:r>
              <a:rPr lang="tr-TR" sz="2400" dirty="0">
                <a:solidFill>
                  <a:srgbClr val="292929"/>
                </a:solidFill>
                <a:latin typeface="charter"/>
              </a:rPr>
              <a:t>p</a:t>
            </a:r>
            <a:r>
              <a:rPr lang="en-US" sz="2400" dirty="0" err="1">
                <a:solidFill>
                  <a:srgbClr val="292929"/>
                </a:solidFill>
                <a:latin typeface="charter"/>
              </a:rPr>
              <a:t>robability</a:t>
            </a:r>
            <a:r>
              <a:rPr lang="en-US" sz="2400" dirty="0">
                <a:solidFill>
                  <a:srgbClr val="292929"/>
                </a:solidFill>
                <a:latin typeface="charter"/>
              </a:rPr>
              <a:t> as follows :</a:t>
            </a:r>
            <a:endParaRPr lang="tr-TR" sz="2400" dirty="0">
              <a:solidFill>
                <a:srgbClr val="292929"/>
              </a:solidFill>
              <a:latin typeface="charter"/>
            </a:endParaRPr>
          </a:p>
          <a:p>
            <a:endParaRPr lang="en-US" sz="2400" dirty="0">
              <a:solidFill>
                <a:srgbClr val="292929"/>
              </a:solidFill>
              <a:latin typeface="charter"/>
            </a:endParaRPr>
          </a:p>
          <a:p>
            <a:r>
              <a:rPr lang="en-US" sz="2400" dirty="0">
                <a:solidFill>
                  <a:srgbClr val="292929"/>
                </a:solidFill>
                <a:latin typeface="charter"/>
              </a:rPr>
              <a:t>For </a:t>
            </a:r>
            <a:r>
              <a:rPr lang="en-US" sz="2400" i="1" u="sng" dirty="0">
                <a:solidFill>
                  <a:srgbClr val="292929"/>
                </a:solidFill>
                <a:latin typeface="Charter"/>
              </a:rPr>
              <a:t>Markov State</a:t>
            </a:r>
            <a:r>
              <a:rPr lang="tr-TR" sz="2400" i="1" u="sng" dirty="0">
                <a:solidFill>
                  <a:srgbClr val="292929"/>
                </a:solidFill>
                <a:latin typeface="Charter"/>
              </a:rPr>
              <a:t>s</a:t>
            </a:r>
            <a:r>
              <a:rPr lang="en-US" sz="2400" i="1" u="sng" dirty="0">
                <a:solidFill>
                  <a:srgbClr val="292929"/>
                </a:solidFill>
                <a:latin typeface="Charter"/>
              </a:rPr>
              <a:t> </a:t>
            </a:r>
            <a:r>
              <a:rPr lang="en-US" sz="2400" dirty="0">
                <a:solidFill>
                  <a:srgbClr val="292929"/>
                </a:solidFill>
                <a:latin typeface="charter"/>
              </a:rPr>
              <a:t>from </a:t>
            </a:r>
            <a:r>
              <a:rPr lang="tr-TR" sz="2400" dirty="0">
                <a:solidFill>
                  <a:srgbClr val="292929"/>
                </a:solidFill>
                <a:latin typeface="charter"/>
              </a:rPr>
              <a:t>S</a:t>
            </a:r>
            <a:r>
              <a:rPr lang="en-US" sz="2400" baseline="-25000" dirty="0">
                <a:solidFill>
                  <a:srgbClr val="292929"/>
                </a:solidFill>
                <a:latin typeface="charter"/>
              </a:rPr>
              <a:t>t</a:t>
            </a:r>
            <a:r>
              <a:rPr lang="en-US" sz="2400" dirty="0">
                <a:solidFill>
                  <a:srgbClr val="292929"/>
                </a:solidFill>
                <a:latin typeface="charter"/>
              </a:rPr>
              <a:t> to </a:t>
            </a:r>
            <a:r>
              <a:rPr lang="tr-TR" sz="2400" dirty="0">
                <a:solidFill>
                  <a:srgbClr val="292929"/>
                </a:solidFill>
                <a:latin typeface="charter"/>
              </a:rPr>
              <a:t>S</a:t>
            </a:r>
            <a:r>
              <a:rPr lang="en-US" sz="2400" baseline="-25000" dirty="0">
                <a:solidFill>
                  <a:srgbClr val="292929"/>
                </a:solidFill>
                <a:latin typeface="charter"/>
              </a:rPr>
              <a:t>t+1</a:t>
            </a:r>
            <a:r>
              <a:rPr lang="en-US" sz="2400" dirty="0">
                <a:solidFill>
                  <a:srgbClr val="292929"/>
                </a:solidFill>
                <a:latin typeface="charter"/>
              </a:rPr>
              <a:t> i.e. any other successor state , the state transition probability is given by</a:t>
            </a:r>
            <a:r>
              <a:rPr lang="tr-TR" sz="2400" dirty="0">
                <a:solidFill>
                  <a:srgbClr val="292929"/>
                </a:solidFill>
                <a:latin typeface="charter"/>
              </a:rPr>
              <a:t>,</a:t>
            </a:r>
            <a:endParaRPr lang="en-US" sz="2400" b="0" i="0" dirty="0">
              <a:solidFill>
                <a:srgbClr val="292929"/>
              </a:solidFill>
              <a:effectLst/>
              <a:latin typeface="charter"/>
            </a:endParaRPr>
          </a:p>
        </p:txBody>
      </p:sp>
      <p:pic>
        <p:nvPicPr>
          <p:cNvPr id="2054" name="Picture 6"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90" y="5126829"/>
            <a:ext cx="4533364" cy="66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7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466" y="388392"/>
            <a:ext cx="10500575" cy="369332"/>
          </a:xfrm>
          <a:prstGeom prst="rect">
            <a:avLst/>
          </a:prstGeom>
        </p:spPr>
        <p:txBody>
          <a:bodyPr wrap="square">
            <a:spAutoFit/>
          </a:bodyPr>
          <a:lstStyle/>
          <a:p>
            <a:r>
              <a:rPr lang="en-US" dirty="0">
                <a:solidFill>
                  <a:srgbClr val="292929"/>
                </a:solidFill>
                <a:latin typeface="charter"/>
              </a:rPr>
              <a:t>We can formulate the </a:t>
            </a:r>
            <a:r>
              <a:rPr lang="tr-TR" dirty="0">
                <a:solidFill>
                  <a:srgbClr val="292929"/>
                </a:solidFill>
                <a:latin typeface="charter"/>
              </a:rPr>
              <a:t>s</a:t>
            </a:r>
            <a:r>
              <a:rPr lang="en-US" dirty="0" err="1">
                <a:solidFill>
                  <a:srgbClr val="292929"/>
                </a:solidFill>
                <a:latin typeface="charter"/>
              </a:rPr>
              <a:t>tate</a:t>
            </a:r>
            <a:r>
              <a:rPr lang="en-US" dirty="0">
                <a:solidFill>
                  <a:srgbClr val="292929"/>
                </a:solidFill>
                <a:latin typeface="charter"/>
              </a:rPr>
              <a:t> </a:t>
            </a:r>
            <a:r>
              <a:rPr lang="tr-TR" dirty="0">
                <a:solidFill>
                  <a:srgbClr val="292929"/>
                </a:solidFill>
                <a:latin typeface="charter"/>
              </a:rPr>
              <a:t>t</a:t>
            </a:r>
            <a:r>
              <a:rPr lang="en-US" dirty="0" err="1">
                <a:solidFill>
                  <a:srgbClr val="292929"/>
                </a:solidFill>
                <a:latin typeface="charter"/>
              </a:rPr>
              <a:t>ransition</a:t>
            </a:r>
            <a:r>
              <a:rPr lang="en-US" dirty="0">
                <a:solidFill>
                  <a:srgbClr val="292929"/>
                </a:solidFill>
                <a:latin typeface="charter"/>
              </a:rPr>
              <a:t> probability into a </a:t>
            </a:r>
            <a:r>
              <a:rPr lang="tr-TR" dirty="0">
                <a:solidFill>
                  <a:srgbClr val="292929"/>
                </a:solidFill>
                <a:latin typeface="charter"/>
              </a:rPr>
              <a:t>s</a:t>
            </a:r>
            <a:r>
              <a:rPr lang="en-US" dirty="0" err="1">
                <a:solidFill>
                  <a:srgbClr val="292929"/>
                </a:solidFill>
                <a:latin typeface="charter"/>
              </a:rPr>
              <a:t>tate</a:t>
            </a:r>
            <a:r>
              <a:rPr lang="en-US" dirty="0">
                <a:solidFill>
                  <a:srgbClr val="292929"/>
                </a:solidFill>
                <a:latin typeface="charter"/>
              </a:rPr>
              <a:t> </a:t>
            </a:r>
            <a:r>
              <a:rPr lang="tr-TR" dirty="0">
                <a:solidFill>
                  <a:srgbClr val="292929"/>
                </a:solidFill>
                <a:latin typeface="charter"/>
              </a:rPr>
              <a:t>t</a:t>
            </a:r>
            <a:r>
              <a:rPr lang="en-US" dirty="0" err="1">
                <a:solidFill>
                  <a:srgbClr val="292929"/>
                </a:solidFill>
                <a:latin typeface="charter"/>
              </a:rPr>
              <a:t>ransition</a:t>
            </a:r>
            <a:r>
              <a:rPr lang="en-US" dirty="0">
                <a:solidFill>
                  <a:srgbClr val="292929"/>
                </a:solidFill>
                <a:latin typeface="charter"/>
              </a:rPr>
              <a:t> probability matrix by :</a:t>
            </a:r>
            <a:endParaRPr lang="tr-TR" dirty="0"/>
          </a:p>
        </p:txBody>
      </p:sp>
      <p:pic>
        <p:nvPicPr>
          <p:cNvPr id="3" name="Picture 2"/>
          <p:cNvPicPr>
            <a:picLocks noChangeAspect="1"/>
          </p:cNvPicPr>
          <p:nvPr/>
        </p:nvPicPr>
        <p:blipFill>
          <a:blip r:embed="rId2"/>
          <a:stretch>
            <a:fillRect/>
          </a:stretch>
        </p:blipFill>
        <p:spPr>
          <a:xfrm>
            <a:off x="2411038" y="1138627"/>
            <a:ext cx="6571429" cy="3009524"/>
          </a:xfrm>
          <a:prstGeom prst="rect">
            <a:avLst/>
          </a:prstGeom>
        </p:spPr>
      </p:pic>
      <p:sp>
        <p:nvSpPr>
          <p:cNvPr id="4" name="Rectangle 3"/>
          <p:cNvSpPr/>
          <p:nvPr/>
        </p:nvSpPr>
        <p:spPr>
          <a:xfrm>
            <a:off x="446465" y="5027954"/>
            <a:ext cx="10500575" cy="830997"/>
          </a:xfrm>
          <a:prstGeom prst="rect">
            <a:avLst/>
          </a:prstGeom>
        </p:spPr>
        <p:txBody>
          <a:bodyPr wrap="square">
            <a:spAutoFit/>
          </a:bodyPr>
          <a:lstStyle/>
          <a:p>
            <a:r>
              <a:rPr lang="en-US" sz="2400" dirty="0">
                <a:solidFill>
                  <a:srgbClr val="292929"/>
                </a:solidFill>
                <a:latin typeface="charter"/>
              </a:rPr>
              <a:t>Each row in the matrix represents the probability from moving </a:t>
            </a:r>
            <a:r>
              <a:rPr lang="tr-TR" sz="2400" dirty="0">
                <a:solidFill>
                  <a:srgbClr val="292929"/>
                </a:solidFill>
                <a:latin typeface="charter"/>
              </a:rPr>
              <a:t>a particular state (</a:t>
            </a:r>
            <a:r>
              <a:rPr lang="en-US" sz="2400" dirty="0">
                <a:solidFill>
                  <a:srgbClr val="292929"/>
                </a:solidFill>
                <a:latin typeface="charter"/>
              </a:rPr>
              <a:t>starting state</a:t>
            </a:r>
            <a:r>
              <a:rPr lang="tr-TR" sz="2400" dirty="0">
                <a:solidFill>
                  <a:srgbClr val="292929"/>
                </a:solidFill>
                <a:latin typeface="charter"/>
              </a:rPr>
              <a:t>)</a:t>
            </a:r>
            <a:r>
              <a:rPr lang="en-US" sz="2400" dirty="0">
                <a:solidFill>
                  <a:srgbClr val="292929"/>
                </a:solidFill>
                <a:latin typeface="charter"/>
              </a:rPr>
              <a:t> to any successor state.</a:t>
            </a:r>
            <a:r>
              <a:rPr lang="tr-TR" sz="2400" dirty="0">
                <a:solidFill>
                  <a:srgbClr val="292929"/>
                </a:solidFill>
                <a:latin typeface="charter"/>
              </a:rPr>
              <a:t> </a:t>
            </a:r>
            <a:r>
              <a:rPr lang="en-US" sz="2400" dirty="0">
                <a:solidFill>
                  <a:srgbClr val="292929"/>
                </a:solidFill>
                <a:latin typeface="charter"/>
              </a:rPr>
              <a:t>Sum of each row is equal to 1.</a:t>
            </a:r>
            <a:endParaRPr lang="tr-TR" sz="2400" dirty="0"/>
          </a:p>
        </p:txBody>
      </p:sp>
    </p:spTree>
    <p:extLst>
      <p:ext uri="{BB962C8B-B14F-4D97-AF65-F5344CB8AC3E}">
        <p14:creationId xmlns:p14="http://schemas.microsoft.com/office/powerpoint/2010/main" val="3260409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924" y="491011"/>
            <a:ext cx="10668000" cy="4524315"/>
          </a:xfrm>
          <a:prstGeom prst="rect">
            <a:avLst/>
          </a:prstGeom>
        </p:spPr>
        <p:txBody>
          <a:bodyPr wrap="square">
            <a:spAutoFit/>
          </a:bodyPr>
          <a:lstStyle/>
          <a:p>
            <a:r>
              <a:rPr lang="en-US" sz="2400" b="1" dirty="0">
                <a:solidFill>
                  <a:srgbClr val="292929"/>
                </a:solidFill>
                <a:latin typeface="sohne"/>
              </a:rPr>
              <a:t>Markov Process or Markov Chains</a:t>
            </a:r>
            <a:endParaRPr lang="tr-TR" sz="2400" b="1" dirty="0">
              <a:solidFill>
                <a:srgbClr val="292929"/>
              </a:solidFill>
              <a:latin typeface="sohne"/>
            </a:endParaRPr>
          </a:p>
          <a:p>
            <a:endParaRPr lang="en-US" sz="2400" b="1" dirty="0">
              <a:solidFill>
                <a:srgbClr val="292929"/>
              </a:solidFill>
              <a:latin typeface="sohne"/>
            </a:endParaRPr>
          </a:p>
          <a:p>
            <a:pPr algn="just"/>
            <a:r>
              <a:rPr lang="tr-TR" sz="2400" dirty="0">
                <a:solidFill>
                  <a:srgbClr val="292929"/>
                </a:solidFill>
                <a:latin typeface="charter"/>
              </a:rPr>
              <a:t>A </a:t>
            </a:r>
            <a:r>
              <a:rPr lang="en-US" sz="2400" i="1" dirty="0">
                <a:solidFill>
                  <a:srgbClr val="292929"/>
                </a:solidFill>
                <a:latin typeface="Charter"/>
              </a:rPr>
              <a:t>Markov Process </a:t>
            </a:r>
            <a:r>
              <a:rPr lang="en-US" sz="2400" dirty="0">
                <a:solidFill>
                  <a:srgbClr val="292929"/>
                </a:solidFill>
                <a:latin typeface="charter"/>
              </a:rPr>
              <a:t>is the </a:t>
            </a:r>
            <a:r>
              <a:rPr lang="en-US" sz="2400" dirty="0" err="1">
                <a:solidFill>
                  <a:srgbClr val="292929"/>
                </a:solidFill>
                <a:latin typeface="charter"/>
              </a:rPr>
              <a:t>memoryless</a:t>
            </a:r>
            <a:r>
              <a:rPr lang="en-US" sz="2400" dirty="0">
                <a:solidFill>
                  <a:srgbClr val="292929"/>
                </a:solidFill>
                <a:latin typeface="charter"/>
              </a:rPr>
              <a:t> </a:t>
            </a:r>
            <a:r>
              <a:rPr lang="en-US" sz="2400" b="1" dirty="0">
                <a:solidFill>
                  <a:srgbClr val="292929"/>
                </a:solidFill>
                <a:latin typeface="Charter"/>
              </a:rPr>
              <a:t>random process</a:t>
            </a:r>
            <a:r>
              <a:rPr lang="en-US" sz="2400" dirty="0">
                <a:solidFill>
                  <a:srgbClr val="292929"/>
                </a:solidFill>
                <a:latin typeface="charter"/>
              </a:rPr>
              <a:t> i.e. a sequence of random state</a:t>
            </a:r>
            <a:r>
              <a:rPr lang="tr-TR" sz="2400" dirty="0">
                <a:solidFill>
                  <a:srgbClr val="292929"/>
                </a:solidFill>
                <a:latin typeface="charter"/>
              </a:rPr>
              <a:t>s</a:t>
            </a:r>
            <a:r>
              <a:rPr lang="en-US" sz="2400" dirty="0">
                <a:solidFill>
                  <a:srgbClr val="292929"/>
                </a:solidFill>
                <a:latin typeface="charter"/>
              </a:rPr>
              <a:t> S</a:t>
            </a:r>
            <a:r>
              <a:rPr lang="tr-TR" sz="2400" baseline="-25000" dirty="0">
                <a:solidFill>
                  <a:srgbClr val="292929"/>
                </a:solidFill>
                <a:latin typeface="charter"/>
              </a:rPr>
              <a:t>1</a:t>
            </a:r>
            <a:r>
              <a:rPr lang="tr-TR" sz="2400" dirty="0">
                <a:solidFill>
                  <a:srgbClr val="292929"/>
                </a:solidFill>
                <a:latin typeface="charter"/>
              </a:rPr>
              <a:t>, </a:t>
            </a:r>
            <a:r>
              <a:rPr lang="en-US" sz="2400" dirty="0">
                <a:solidFill>
                  <a:srgbClr val="292929"/>
                </a:solidFill>
                <a:latin typeface="charter"/>
              </a:rPr>
              <a:t>S</a:t>
            </a:r>
            <a:r>
              <a:rPr lang="tr-TR" sz="2400" baseline="-25000" dirty="0">
                <a:solidFill>
                  <a:srgbClr val="292929"/>
                </a:solidFill>
                <a:latin typeface="charter"/>
              </a:rPr>
              <a:t>2</a:t>
            </a:r>
            <a:r>
              <a:rPr lang="en-US" sz="2400" dirty="0">
                <a:solidFill>
                  <a:srgbClr val="292929"/>
                </a:solidFill>
                <a:latin typeface="charter"/>
              </a:rPr>
              <a:t>,….S</a:t>
            </a:r>
            <a:r>
              <a:rPr lang="tr-TR" sz="2400" baseline="-25000" dirty="0">
                <a:solidFill>
                  <a:srgbClr val="292929"/>
                </a:solidFill>
                <a:latin typeface="charter"/>
              </a:rPr>
              <a:t>n</a:t>
            </a:r>
            <a:r>
              <a:rPr lang="en-US" sz="2400" dirty="0">
                <a:solidFill>
                  <a:srgbClr val="292929"/>
                </a:solidFill>
                <a:latin typeface="charter"/>
              </a:rPr>
              <a:t> with a Markov Property.</a:t>
            </a:r>
            <a:r>
              <a:rPr lang="tr-TR" sz="2400" dirty="0">
                <a:solidFill>
                  <a:srgbClr val="292929"/>
                </a:solidFill>
                <a:latin typeface="charter"/>
              </a:rPr>
              <a:t> </a:t>
            </a:r>
            <a:r>
              <a:rPr lang="en-US" sz="2400" dirty="0">
                <a:solidFill>
                  <a:srgbClr val="292929"/>
                </a:solidFill>
                <a:latin typeface="charter"/>
              </a:rPr>
              <a:t>So, it’s basically a sequence of states with the Markov Property.</a:t>
            </a:r>
            <a:r>
              <a:rPr lang="tr-TR" sz="2400" dirty="0">
                <a:solidFill>
                  <a:srgbClr val="292929"/>
                </a:solidFill>
                <a:latin typeface="charter"/>
              </a:rPr>
              <a:t> </a:t>
            </a:r>
            <a:r>
              <a:rPr lang="en-US" sz="2400" dirty="0">
                <a:solidFill>
                  <a:srgbClr val="292929"/>
                </a:solidFill>
                <a:latin typeface="charter"/>
              </a:rPr>
              <a:t>It can be defined using a set of states(S) and transition probability matrix (P).The dynamics of the environment can be fully defined using the States</a:t>
            </a:r>
            <a:r>
              <a:rPr lang="tr-TR" sz="2400" dirty="0">
                <a:solidFill>
                  <a:srgbClr val="292929"/>
                </a:solidFill>
                <a:latin typeface="charter"/>
              </a:rPr>
              <a:t> </a:t>
            </a:r>
            <a:r>
              <a:rPr lang="en-US" sz="2400" dirty="0">
                <a:solidFill>
                  <a:srgbClr val="292929"/>
                </a:solidFill>
                <a:latin typeface="charter"/>
              </a:rPr>
              <a:t>(S) and Transition Probability matrix</a:t>
            </a:r>
            <a:r>
              <a:rPr lang="tr-TR" sz="2400" dirty="0">
                <a:solidFill>
                  <a:srgbClr val="292929"/>
                </a:solidFill>
                <a:latin typeface="charter"/>
              </a:rPr>
              <a:t> </a:t>
            </a:r>
            <a:r>
              <a:rPr lang="en-US" sz="2400" dirty="0">
                <a:solidFill>
                  <a:srgbClr val="292929"/>
                </a:solidFill>
                <a:latin typeface="charter"/>
              </a:rPr>
              <a:t>(P).</a:t>
            </a:r>
            <a:endParaRPr lang="tr-TR" sz="2400" dirty="0">
              <a:solidFill>
                <a:srgbClr val="292929"/>
              </a:solidFill>
              <a:latin typeface="charter"/>
            </a:endParaRPr>
          </a:p>
          <a:p>
            <a:pPr algn="just"/>
            <a:endParaRPr lang="en-US" sz="2400" dirty="0">
              <a:solidFill>
                <a:srgbClr val="292929"/>
              </a:solidFill>
              <a:latin typeface="charter"/>
            </a:endParaRPr>
          </a:p>
          <a:p>
            <a:pPr algn="just"/>
            <a:r>
              <a:rPr lang="en-US" sz="2400" dirty="0">
                <a:solidFill>
                  <a:srgbClr val="292929"/>
                </a:solidFill>
                <a:latin typeface="charter"/>
              </a:rPr>
              <a:t>But what </a:t>
            </a:r>
            <a:r>
              <a:rPr lang="en-US" sz="2400" b="1" dirty="0">
                <a:solidFill>
                  <a:srgbClr val="292929"/>
                </a:solidFill>
                <a:latin typeface="Charter"/>
              </a:rPr>
              <a:t>random process</a:t>
            </a:r>
            <a:r>
              <a:rPr lang="en-US" sz="2400" dirty="0">
                <a:solidFill>
                  <a:srgbClr val="292929"/>
                </a:solidFill>
                <a:latin typeface="charter"/>
              </a:rPr>
              <a:t> means ?</a:t>
            </a:r>
            <a:endParaRPr lang="tr-TR" sz="2400" dirty="0">
              <a:solidFill>
                <a:srgbClr val="292929"/>
              </a:solidFill>
              <a:latin typeface="charter"/>
            </a:endParaRPr>
          </a:p>
          <a:p>
            <a:pPr algn="just"/>
            <a:endParaRPr lang="en-US" sz="2400" dirty="0">
              <a:solidFill>
                <a:srgbClr val="292929"/>
              </a:solidFill>
              <a:latin typeface="charter"/>
            </a:endParaRPr>
          </a:p>
          <a:p>
            <a:pPr algn="just"/>
            <a:r>
              <a:rPr lang="en-US" sz="2400" dirty="0">
                <a:solidFill>
                  <a:srgbClr val="292929"/>
                </a:solidFill>
                <a:latin typeface="charter"/>
              </a:rPr>
              <a:t>To answer this question let’s look at a</a:t>
            </a:r>
            <a:r>
              <a:rPr lang="tr-TR" sz="2400" dirty="0">
                <a:solidFill>
                  <a:srgbClr val="292929"/>
                </a:solidFill>
                <a:latin typeface="charter"/>
              </a:rPr>
              <a:t>n</a:t>
            </a:r>
            <a:r>
              <a:rPr lang="en-US" sz="2400" dirty="0">
                <a:solidFill>
                  <a:srgbClr val="292929"/>
                </a:solidFill>
                <a:latin typeface="charter"/>
              </a:rPr>
              <a:t> example:</a:t>
            </a:r>
            <a:endParaRPr lang="en-US" sz="2400" b="0" dirty="0">
              <a:solidFill>
                <a:srgbClr val="292929"/>
              </a:solidFill>
              <a:effectLst/>
              <a:latin typeface="charter"/>
            </a:endParaRPr>
          </a:p>
        </p:txBody>
      </p:sp>
    </p:spTree>
    <p:extLst>
      <p:ext uri="{BB962C8B-B14F-4D97-AF65-F5344CB8AC3E}">
        <p14:creationId xmlns:p14="http://schemas.microsoft.com/office/powerpoint/2010/main" val="412134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20" y="669701"/>
            <a:ext cx="4856595" cy="35803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901521" y="34653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5945747" y="669701"/>
            <a:ext cx="6096000" cy="2677656"/>
          </a:xfrm>
          <a:prstGeom prst="rect">
            <a:avLst/>
          </a:prstGeom>
        </p:spPr>
        <p:txBody>
          <a:bodyPr>
            <a:spAutoFit/>
          </a:bodyPr>
          <a:lstStyle/>
          <a:p>
            <a:pPr algn="just"/>
            <a:r>
              <a:rPr lang="en-US" sz="2400" dirty="0">
                <a:solidFill>
                  <a:srgbClr val="292929"/>
                </a:solidFill>
                <a:latin typeface="charter"/>
              </a:rPr>
              <a:t>The edges of the tree denote </a:t>
            </a:r>
            <a:r>
              <a:rPr lang="en-US" sz="2400" b="1" dirty="0">
                <a:solidFill>
                  <a:srgbClr val="292929"/>
                </a:solidFill>
                <a:latin typeface="Charter"/>
              </a:rPr>
              <a:t>transition </a:t>
            </a:r>
            <a:r>
              <a:rPr lang="en-US" sz="2400" b="1" dirty="0" err="1">
                <a:solidFill>
                  <a:srgbClr val="292929"/>
                </a:solidFill>
                <a:latin typeface="Charter"/>
              </a:rPr>
              <a:t>probabilit</a:t>
            </a:r>
            <a:r>
              <a:rPr lang="tr-TR" sz="2400" b="1" dirty="0">
                <a:solidFill>
                  <a:srgbClr val="292929"/>
                </a:solidFill>
                <a:latin typeface="Charter"/>
              </a:rPr>
              <a:t>ies</a:t>
            </a:r>
            <a:r>
              <a:rPr lang="en-US" sz="2400" dirty="0">
                <a:solidFill>
                  <a:srgbClr val="292929"/>
                </a:solidFill>
                <a:latin typeface="charter"/>
              </a:rPr>
              <a:t>. Now, suppose that we were sleeping and the according to the probability distribution there is a </a:t>
            </a:r>
            <a:r>
              <a:rPr lang="en-US" sz="2400" b="1" dirty="0">
                <a:solidFill>
                  <a:srgbClr val="292929"/>
                </a:solidFill>
                <a:latin typeface="Charter"/>
              </a:rPr>
              <a:t>0.6</a:t>
            </a:r>
            <a:r>
              <a:rPr lang="en-US" sz="2400" dirty="0">
                <a:solidFill>
                  <a:srgbClr val="292929"/>
                </a:solidFill>
                <a:latin typeface="charter"/>
              </a:rPr>
              <a:t> chance that we will </a:t>
            </a:r>
            <a:r>
              <a:rPr lang="en-US" sz="2400" b="1" dirty="0">
                <a:solidFill>
                  <a:srgbClr val="292929"/>
                </a:solidFill>
                <a:latin typeface="Charter"/>
              </a:rPr>
              <a:t>Run</a:t>
            </a:r>
            <a:r>
              <a:rPr lang="en-US" sz="2400" dirty="0">
                <a:solidFill>
                  <a:srgbClr val="292929"/>
                </a:solidFill>
                <a:latin typeface="charter"/>
              </a:rPr>
              <a:t> and </a:t>
            </a:r>
            <a:r>
              <a:rPr lang="en-US" sz="2400" b="1" dirty="0">
                <a:solidFill>
                  <a:srgbClr val="292929"/>
                </a:solidFill>
                <a:latin typeface="Charter"/>
              </a:rPr>
              <a:t>0.2</a:t>
            </a:r>
            <a:r>
              <a:rPr lang="en-US" sz="2400" dirty="0">
                <a:solidFill>
                  <a:srgbClr val="292929"/>
                </a:solidFill>
                <a:latin typeface="charter"/>
              </a:rPr>
              <a:t> chance we </a:t>
            </a:r>
            <a:r>
              <a:rPr lang="en-US" sz="2400" b="1" dirty="0">
                <a:solidFill>
                  <a:srgbClr val="292929"/>
                </a:solidFill>
                <a:latin typeface="Charter"/>
              </a:rPr>
              <a:t>sleep more</a:t>
            </a:r>
            <a:r>
              <a:rPr lang="en-US" sz="2400" dirty="0">
                <a:solidFill>
                  <a:srgbClr val="292929"/>
                </a:solidFill>
                <a:latin typeface="charter"/>
              </a:rPr>
              <a:t> and again </a:t>
            </a:r>
            <a:r>
              <a:rPr lang="en-US" sz="2400" b="1" dirty="0">
                <a:solidFill>
                  <a:srgbClr val="292929"/>
                </a:solidFill>
                <a:latin typeface="Charter"/>
              </a:rPr>
              <a:t>0.2</a:t>
            </a:r>
            <a:r>
              <a:rPr lang="en-US" sz="2400" dirty="0">
                <a:solidFill>
                  <a:srgbClr val="292929"/>
                </a:solidFill>
                <a:latin typeface="charter"/>
              </a:rPr>
              <a:t> that we will eat </a:t>
            </a:r>
            <a:r>
              <a:rPr lang="en-US" sz="2400" b="1" dirty="0">
                <a:solidFill>
                  <a:srgbClr val="292929"/>
                </a:solidFill>
                <a:latin typeface="Charter"/>
              </a:rPr>
              <a:t>ice-cream</a:t>
            </a:r>
            <a:r>
              <a:rPr lang="en-US" sz="2400" dirty="0">
                <a:solidFill>
                  <a:srgbClr val="292929"/>
                </a:solidFill>
                <a:latin typeface="charter"/>
              </a:rPr>
              <a:t>. </a:t>
            </a:r>
            <a:endParaRPr lang="tr-TR" sz="2400" dirty="0"/>
          </a:p>
        </p:txBody>
      </p:sp>
    </p:spTree>
    <p:extLst>
      <p:ext uri="{BB962C8B-B14F-4D97-AF65-F5344CB8AC3E}">
        <p14:creationId xmlns:p14="http://schemas.microsoft.com/office/powerpoint/2010/main" val="3554927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CB3FEDA1-3B0C-7A5D-FCF5-20E816839FA0}"/>
              </a:ext>
            </a:extLst>
          </p:cNvPr>
          <p:cNvSpPr>
            <a:spLocks noGrp="1"/>
          </p:cNvSpPr>
          <p:nvPr>
            <p:ph type="ftr" sz="quarter" idx="10"/>
          </p:nvPr>
        </p:nvSpPr>
        <p:spPr/>
        <p:txBody>
          <a:bodyPr/>
          <a:lstStyle/>
          <a:p>
            <a:pPr eaLnBrk="0" fontAlgn="base" hangingPunct="0">
              <a:spcBef>
                <a:spcPct val="0"/>
              </a:spcBef>
              <a:spcAft>
                <a:spcPct val="0"/>
              </a:spcAft>
            </a:pPr>
            <a:r>
              <a:rPr lang="en-US" altLang="en-US">
                <a:solidFill>
                  <a:srgbClr val="000000"/>
                </a:solidFill>
                <a:latin typeface="Times"/>
              </a:rPr>
              <a:t>R. S. Sutton and A. G. Barto: Reinforcement Learning: An Introduction</a:t>
            </a:r>
            <a:endParaRPr lang="en-US" altLang="en-US" sz="1400">
              <a:solidFill>
                <a:srgbClr val="000000"/>
              </a:solidFill>
              <a:latin typeface="Times"/>
            </a:endParaRPr>
          </a:p>
        </p:txBody>
      </p:sp>
      <p:sp>
        <p:nvSpPr>
          <p:cNvPr id="3" name="Slide Number Placeholder 4">
            <a:extLst>
              <a:ext uri="{FF2B5EF4-FFF2-40B4-BE49-F238E27FC236}">
                <a16:creationId xmlns:a16="http://schemas.microsoft.com/office/drawing/2014/main" id="{456B5669-04F0-93D5-F309-CD0400740A24}"/>
              </a:ext>
            </a:extLst>
          </p:cNvPr>
          <p:cNvSpPr>
            <a:spLocks noGrp="1"/>
          </p:cNvSpPr>
          <p:nvPr>
            <p:ph type="sldNum" sz="quarter" idx="11"/>
          </p:nvPr>
        </p:nvSpPr>
        <p:spPr/>
        <p:txBody>
          <a:bodyPr/>
          <a:lstStyle/>
          <a:p>
            <a:pPr eaLnBrk="0" fontAlgn="base" hangingPunct="0">
              <a:spcBef>
                <a:spcPct val="0"/>
              </a:spcBef>
              <a:spcAft>
                <a:spcPct val="0"/>
              </a:spcAft>
            </a:pPr>
            <a:fld id="{A352645C-867D-8643-8F12-9F595742306B}" type="slidenum">
              <a:rPr lang="en-US" altLang="en-US">
                <a:solidFill>
                  <a:srgbClr val="000000"/>
                </a:solidFill>
                <a:latin typeface="Times"/>
              </a:rPr>
              <a:pPr eaLnBrk="0" fontAlgn="base" hangingPunct="0">
                <a:spcBef>
                  <a:spcPct val="0"/>
                </a:spcBef>
                <a:spcAft>
                  <a:spcPct val="0"/>
                </a:spcAft>
              </a:pPr>
              <a:t>25</a:t>
            </a:fld>
            <a:endParaRPr lang="en-US" altLang="en-US">
              <a:solidFill>
                <a:srgbClr val="000000"/>
              </a:solidFill>
              <a:latin typeface="Times"/>
            </a:endParaRPr>
          </a:p>
        </p:txBody>
      </p:sp>
      <p:sp>
        <p:nvSpPr>
          <p:cNvPr id="4098" name="Rectangle 2">
            <a:extLst>
              <a:ext uri="{FF2B5EF4-FFF2-40B4-BE49-F238E27FC236}">
                <a16:creationId xmlns:a16="http://schemas.microsoft.com/office/drawing/2014/main" id="{94451CED-EAB8-EC5F-89AC-0F97C6FF217E}"/>
              </a:ext>
            </a:extLst>
          </p:cNvPr>
          <p:cNvSpPr>
            <a:spLocks noGrp="1" noChangeArrowheads="1"/>
          </p:cNvSpPr>
          <p:nvPr>
            <p:ph type="title"/>
          </p:nvPr>
        </p:nvSpPr>
        <p:spPr/>
        <p:txBody>
          <a:bodyPr/>
          <a:lstStyle/>
          <a:p>
            <a:r>
              <a:rPr lang="en-US" altLang="en-US"/>
              <a:t>The Agent-Environment Interface</a:t>
            </a:r>
          </a:p>
        </p:txBody>
      </p:sp>
      <p:pic>
        <p:nvPicPr>
          <p:cNvPr id="4" name="Picture 3">
            <a:extLst>
              <a:ext uri="{FF2B5EF4-FFF2-40B4-BE49-F238E27FC236}">
                <a16:creationId xmlns:a16="http://schemas.microsoft.com/office/drawing/2014/main" id="{28E22DFB-E6BB-9475-F5B2-5E5750C72FC2}"/>
              </a:ext>
            </a:extLst>
          </p:cNvPr>
          <p:cNvPicPr>
            <a:picLocks noChangeAspect="1"/>
          </p:cNvPicPr>
          <p:nvPr/>
        </p:nvPicPr>
        <p:blipFill>
          <a:blip r:embed="rId3"/>
          <a:stretch>
            <a:fillRect/>
          </a:stretch>
        </p:blipFill>
        <p:spPr>
          <a:xfrm>
            <a:off x="1592212" y="1096226"/>
            <a:ext cx="9007575" cy="5380774"/>
          </a:xfrm>
          <a:prstGeom prst="rect">
            <a:avLst/>
          </a:prstGeom>
        </p:spPr>
      </p:pic>
      <p:pic>
        <p:nvPicPr>
          <p:cNvPr id="1026" name="Picture 2" descr="Fundamentals of Reinforcement Learning: Monte Carlo Algorithm | by Chao  De-Yu | Level Up Coding">
            <a:extLst>
              <a:ext uri="{FF2B5EF4-FFF2-40B4-BE49-F238E27FC236}">
                <a16:creationId xmlns:a16="http://schemas.microsoft.com/office/drawing/2014/main" id="{68AE209D-A663-FF3C-3250-D26CB5FF7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641" y="1219200"/>
            <a:ext cx="6656722" cy="2263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F8C98B5-5BF9-AF5A-9CCE-0461D54AC615}"/>
              </a:ext>
            </a:extLst>
          </p:cNvPr>
          <p:cNvSpPr>
            <a:spLocks noGrp="1"/>
          </p:cNvSpPr>
          <p:nvPr>
            <p:ph type="ftr" sz="quarter" idx="10"/>
          </p:nvPr>
        </p:nvSpPr>
        <p:spPr/>
        <p:txBody>
          <a:bodyPr/>
          <a:lstStyle/>
          <a:p>
            <a:pPr eaLnBrk="0" fontAlgn="base" hangingPunct="0">
              <a:spcBef>
                <a:spcPct val="0"/>
              </a:spcBef>
              <a:spcAft>
                <a:spcPct val="0"/>
              </a:spcAft>
            </a:pPr>
            <a:r>
              <a:rPr lang="en-US" altLang="en-US">
                <a:solidFill>
                  <a:srgbClr val="000000"/>
                </a:solidFill>
                <a:latin typeface="Times"/>
              </a:rPr>
              <a:t>R. S. Sutton and A. G. Barto: Reinforcement Learning: An Introduction</a:t>
            </a:r>
            <a:endParaRPr lang="en-US" altLang="en-US" sz="1400">
              <a:solidFill>
                <a:srgbClr val="000000"/>
              </a:solidFill>
              <a:latin typeface="Times"/>
            </a:endParaRPr>
          </a:p>
        </p:txBody>
      </p:sp>
      <p:sp>
        <p:nvSpPr>
          <p:cNvPr id="3" name="Slide Number Placeholder 4">
            <a:extLst>
              <a:ext uri="{FF2B5EF4-FFF2-40B4-BE49-F238E27FC236}">
                <a16:creationId xmlns:a16="http://schemas.microsoft.com/office/drawing/2014/main" id="{3C514649-29A1-C31B-8101-56939E687A06}"/>
              </a:ext>
            </a:extLst>
          </p:cNvPr>
          <p:cNvSpPr>
            <a:spLocks noGrp="1"/>
          </p:cNvSpPr>
          <p:nvPr>
            <p:ph type="sldNum" sz="quarter" idx="11"/>
          </p:nvPr>
        </p:nvSpPr>
        <p:spPr/>
        <p:txBody>
          <a:bodyPr/>
          <a:lstStyle/>
          <a:p>
            <a:pPr eaLnBrk="0" fontAlgn="base" hangingPunct="0">
              <a:spcBef>
                <a:spcPct val="0"/>
              </a:spcBef>
              <a:spcAft>
                <a:spcPct val="0"/>
              </a:spcAft>
            </a:pPr>
            <a:fld id="{DEDCE7E1-AF77-5645-85E1-77115029FC7F}" type="slidenum">
              <a:rPr lang="en-US" altLang="en-US">
                <a:solidFill>
                  <a:srgbClr val="000000"/>
                </a:solidFill>
                <a:latin typeface="Times"/>
              </a:rPr>
              <a:pPr eaLnBrk="0" fontAlgn="base" hangingPunct="0">
                <a:spcBef>
                  <a:spcPct val="0"/>
                </a:spcBef>
                <a:spcAft>
                  <a:spcPct val="0"/>
                </a:spcAft>
              </a:pPr>
              <a:t>26</a:t>
            </a:fld>
            <a:endParaRPr lang="en-US" altLang="en-US">
              <a:solidFill>
                <a:srgbClr val="000000"/>
              </a:solidFill>
              <a:latin typeface="Times"/>
            </a:endParaRPr>
          </a:p>
        </p:txBody>
      </p:sp>
      <p:graphicFrame>
        <p:nvGraphicFramePr>
          <p:cNvPr id="8210" name="Object 18">
            <a:extLst>
              <a:ext uri="{FF2B5EF4-FFF2-40B4-BE49-F238E27FC236}">
                <a16:creationId xmlns:a16="http://schemas.microsoft.com/office/drawing/2014/main" id="{4AEFC689-E592-FCD0-59FE-D2B2744B40F2}"/>
              </a:ext>
            </a:extLst>
          </p:cNvPr>
          <p:cNvGraphicFramePr>
            <a:graphicFrameLocks noChangeAspect="1"/>
          </p:cNvGraphicFramePr>
          <p:nvPr/>
        </p:nvGraphicFramePr>
        <p:xfrm>
          <a:off x="2827339" y="1746251"/>
          <a:ext cx="6804025" cy="1331913"/>
        </p:xfrm>
        <a:graphic>
          <a:graphicData uri="http://schemas.openxmlformats.org/presentationml/2006/ole">
            <mc:AlternateContent xmlns:mc="http://schemas.openxmlformats.org/markup-compatibility/2006">
              <mc:Choice xmlns:v="urn:schemas-microsoft-com:vml" Requires="v">
                <p:oleObj name="Equation" r:id="rId3" imgW="2387600" imgH="469900" progId="Equation.3">
                  <p:embed/>
                </p:oleObj>
              </mc:Choice>
              <mc:Fallback>
                <p:oleObj name="Equation" r:id="rId3" imgW="2387600" imgH="469900" progId="Equation.3">
                  <p:embed/>
                  <p:pic>
                    <p:nvPicPr>
                      <p:cNvPr id="8210" name="Object 18">
                        <a:extLst>
                          <a:ext uri="{FF2B5EF4-FFF2-40B4-BE49-F238E27FC236}">
                            <a16:creationId xmlns:a16="http://schemas.microsoft.com/office/drawing/2014/main" id="{4AEFC689-E592-FCD0-59FE-D2B2744B4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339" y="1746251"/>
                        <a:ext cx="68040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1" name="Rectangle 19">
            <a:extLst>
              <a:ext uri="{FF2B5EF4-FFF2-40B4-BE49-F238E27FC236}">
                <a16:creationId xmlns:a16="http://schemas.microsoft.com/office/drawing/2014/main" id="{745EC527-1837-689A-C301-AE27A09AA8F3}"/>
              </a:ext>
            </a:extLst>
          </p:cNvPr>
          <p:cNvSpPr>
            <a:spLocks noGrp="1" noChangeArrowheads="1"/>
          </p:cNvSpPr>
          <p:nvPr>
            <p:ph type="title"/>
          </p:nvPr>
        </p:nvSpPr>
        <p:spPr/>
        <p:txBody>
          <a:bodyPr/>
          <a:lstStyle/>
          <a:p>
            <a:r>
              <a:rPr lang="en-US" altLang="en-US"/>
              <a:t>The Agent Learns a Policy</a:t>
            </a:r>
          </a:p>
        </p:txBody>
      </p:sp>
      <p:sp>
        <p:nvSpPr>
          <p:cNvPr id="8212" name="Rectangle 20">
            <a:extLst>
              <a:ext uri="{FF2B5EF4-FFF2-40B4-BE49-F238E27FC236}">
                <a16:creationId xmlns:a16="http://schemas.microsoft.com/office/drawing/2014/main" id="{FF073BC9-CF35-485F-50C5-EE453754E281}"/>
              </a:ext>
            </a:extLst>
          </p:cNvPr>
          <p:cNvSpPr>
            <a:spLocks noGrp="1" noChangeArrowheads="1"/>
          </p:cNvSpPr>
          <p:nvPr>
            <p:ph type="body" idx="1"/>
          </p:nvPr>
        </p:nvSpPr>
        <p:spPr>
          <a:xfrm>
            <a:off x="2178050" y="3708400"/>
            <a:ext cx="7772400" cy="1689100"/>
          </a:xfrm>
        </p:spPr>
        <p:txBody>
          <a:bodyPr/>
          <a:lstStyle/>
          <a:p>
            <a:r>
              <a:rPr lang="en-US" altLang="en-US"/>
              <a:t>Reinforcement learning methods specify how the agent changes its policy as a result of experience.</a:t>
            </a:r>
          </a:p>
          <a:p>
            <a:r>
              <a:rPr lang="en-US" altLang="en-US"/>
              <a:t>Roughly, the agent’s goal is to get as much reward as it can over the long run.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C3E1B21-7221-D215-308C-99CAE2C91E0F}"/>
              </a:ext>
            </a:extLst>
          </p:cNvPr>
          <p:cNvSpPr>
            <a:spLocks noGrp="1"/>
          </p:cNvSpPr>
          <p:nvPr>
            <p:ph type="ftr" sz="quarter" idx="10"/>
          </p:nvPr>
        </p:nvSpPr>
        <p:spPr/>
        <p:txBody>
          <a:bodyPr/>
          <a:lstStyle/>
          <a:p>
            <a:pPr eaLnBrk="0" fontAlgn="base" hangingPunct="0">
              <a:spcBef>
                <a:spcPct val="0"/>
              </a:spcBef>
              <a:spcAft>
                <a:spcPct val="0"/>
              </a:spcAft>
            </a:pPr>
            <a:r>
              <a:rPr lang="en-US" altLang="en-US">
                <a:solidFill>
                  <a:srgbClr val="000000"/>
                </a:solidFill>
                <a:latin typeface="Times"/>
              </a:rPr>
              <a:t>R. S. Sutton and A. G. Barto: Reinforcement Learning: An Introduction</a:t>
            </a:r>
            <a:endParaRPr lang="en-US" altLang="en-US" sz="1400">
              <a:solidFill>
                <a:srgbClr val="000000"/>
              </a:solidFill>
              <a:latin typeface="Times"/>
            </a:endParaRPr>
          </a:p>
        </p:txBody>
      </p:sp>
      <p:sp>
        <p:nvSpPr>
          <p:cNvPr id="3" name="Slide Number Placeholder 4">
            <a:extLst>
              <a:ext uri="{FF2B5EF4-FFF2-40B4-BE49-F238E27FC236}">
                <a16:creationId xmlns:a16="http://schemas.microsoft.com/office/drawing/2014/main" id="{291BE9AC-F37B-4C8F-7993-4710B759B244}"/>
              </a:ext>
            </a:extLst>
          </p:cNvPr>
          <p:cNvSpPr>
            <a:spLocks noGrp="1"/>
          </p:cNvSpPr>
          <p:nvPr>
            <p:ph type="sldNum" sz="quarter" idx="11"/>
          </p:nvPr>
        </p:nvSpPr>
        <p:spPr/>
        <p:txBody>
          <a:bodyPr/>
          <a:lstStyle/>
          <a:p>
            <a:pPr eaLnBrk="0" fontAlgn="base" hangingPunct="0">
              <a:spcBef>
                <a:spcPct val="0"/>
              </a:spcBef>
              <a:spcAft>
                <a:spcPct val="0"/>
              </a:spcAft>
            </a:pPr>
            <a:fld id="{EDF97F3C-1AC7-684A-830E-176A4C8EA14B}" type="slidenum">
              <a:rPr lang="en-US" altLang="en-US">
                <a:solidFill>
                  <a:srgbClr val="000000"/>
                </a:solidFill>
                <a:latin typeface="Times"/>
              </a:rPr>
              <a:pPr eaLnBrk="0" fontAlgn="base" hangingPunct="0">
                <a:spcBef>
                  <a:spcPct val="0"/>
                </a:spcBef>
                <a:spcAft>
                  <a:spcPct val="0"/>
                </a:spcAft>
              </a:pPr>
              <a:t>27</a:t>
            </a:fld>
            <a:endParaRPr lang="en-US" altLang="en-US">
              <a:solidFill>
                <a:srgbClr val="000000"/>
              </a:solidFill>
              <a:latin typeface="Times"/>
            </a:endParaRPr>
          </a:p>
        </p:txBody>
      </p:sp>
      <p:sp>
        <p:nvSpPr>
          <p:cNvPr id="9237" name="Rectangle 21">
            <a:extLst>
              <a:ext uri="{FF2B5EF4-FFF2-40B4-BE49-F238E27FC236}">
                <a16:creationId xmlns:a16="http://schemas.microsoft.com/office/drawing/2014/main" id="{9EC4B75F-AAC0-5004-C59E-0E88D2C72170}"/>
              </a:ext>
            </a:extLst>
          </p:cNvPr>
          <p:cNvSpPr>
            <a:spLocks noGrp="1" noChangeArrowheads="1"/>
          </p:cNvSpPr>
          <p:nvPr>
            <p:ph type="title"/>
          </p:nvPr>
        </p:nvSpPr>
        <p:spPr/>
        <p:txBody>
          <a:bodyPr/>
          <a:lstStyle/>
          <a:p>
            <a:r>
              <a:rPr lang="en-US" altLang="en-US"/>
              <a:t>Getting the Degree of Abstraction Right</a:t>
            </a:r>
          </a:p>
        </p:txBody>
      </p:sp>
      <p:sp>
        <p:nvSpPr>
          <p:cNvPr id="9238" name="Rectangle 22">
            <a:extLst>
              <a:ext uri="{FF2B5EF4-FFF2-40B4-BE49-F238E27FC236}">
                <a16:creationId xmlns:a16="http://schemas.microsoft.com/office/drawing/2014/main" id="{4D9DCF75-B85E-4580-7933-5D290FE040FE}"/>
              </a:ext>
            </a:extLst>
          </p:cNvPr>
          <p:cNvSpPr>
            <a:spLocks noGrp="1" noChangeArrowheads="1"/>
          </p:cNvSpPr>
          <p:nvPr>
            <p:ph type="body" idx="1"/>
          </p:nvPr>
        </p:nvSpPr>
        <p:spPr>
          <a:xfrm>
            <a:off x="2178050" y="1244600"/>
            <a:ext cx="7772400" cy="4876800"/>
          </a:xfrm>
        </p:spPr>
        <p:txBody>
          <a:bodyPr/>
          <a:lstStyle/>
          <a:p>
            <a:pPr>
              <a:lnSpc>
                <a:spcPct val="90000"/>
              </a:lnSpc>
            </a:pPr>
            <a:r>
              <a:rPr lang="en-US" altLang="en-US"/>
              <a:t>Time steps need not refer to fixed intervals of real time.</a:t>
            </a:r>
          </a:p>
          <a:p>
            <a:pPr>
              <a:lnSpc>
                <a:spcPct val="90000"/>
              </a:lnSpc>
            </a:pPr>
            <a:r>
              <a:rPr lang="en-US" altLang="en-US"/>
              <a:t>Actions can be low level (e.g., voltages to motors), or high level (e.g., accept a job offer), “mental” (e.g., shift in focus of attention), etc.</a:t>
            </a:r>
          </a:p>
          <a:p>
            <a:pPr>
              <a:lnSpc>
                <a:spcPct val="90000"/>
              </a:lnSpc>
            </a:pPr>
            <a:r>
              <a:rPr lang="en-US" altLang="en-US"/>
              <a:t>States can be low-level “sensations”, or they can be abstract, symbolic, based on memory, or subjective (e.g., the state of being “surprised” or “lost”).</a:t>
            </a:r>
          </a:p>
          <a:p>
            <a:pPr>
              <a:lnSpc>
                <a:spcPct val="90000"/>
              </a:lnSpc>
            </a:pPr>
            <a:r>
              <a:rPr lang="en-US" altLang="en-US"/>
              <a:t>An RL agent is not like a whole animal or robot, which consist of many RL agents as well as other components.</a:t>
            </a:r>
          </a:p>
          <a:p>
            <a:pPr>
              <a:lnSpc>
                <a:spcPct val="90000"/>
              </a:lnSpc>
            </a:pPr>
            <a:r>
              <a:rPr lang="en-US" altLang="en-US"/>
              <a:t>The environment is not necessarily unknown to the agent, only incompletely controllable.</a:t>
            </a:r>
          </a:p>
          <a:p>
            <a:pPr>
              <a:lnSpc>
                <a:spcPct val="90000"/>
              </a:lnSpc>
            </a:pPr>
            <a:r>
              <a:rPr lang="en-US" altLang="en-US"/>
              <a:t>Reward computation is in the agent’s environment because the agent cannot change it arbitrarily.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729B686E-84F9-60EA-89B8-8F97B35F8893}"/>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53A73AD3-A6D0-0002-302B-E2636073AA50}"/>
              </a:ext>
            </a:extLst>
          </p:cNvPr>
          <p:cNvSpPr>
            <a:spLocks noGrp="1"/>
          </p:cNvSpPr>
          <p:nvPr>
            <p:ph type="sldNum" sz="quarter" idx="11"/>
          </p:nvPr>
        </p:nvSpPr>
        <p:spPr/>
        <p:txBody>
          <a:bodyPr/>
          <a:lstStyle/>
          <a:p>
            <a:fld id="{DD0B8686-758C-F043-865E-32E8EDE1B59C}" type="slidenum">
              <a:rPr lang="en-US" altLang="en-US"/>
              <a:pPr/>
              <a:t>28</a:t>
            </a:fld>
            <a:endParaRPr lang="en-US" altLang="en-US"/>
          </a:p>
        </p:txBody>
      </p:sp>
      <p:sp>
        <p:nvSpPr>
          <p:cNvPr id="26685" name="Rectangle 61">
            <a:extLst>
              <a:ext uri="{FF2B5EF4-FFF2-40B4-BE49-F238E27FC236}">
                <a16:creationId xmlns:a16="http://schemas.microsoft.com/office/drawing/2014/main" id="{2E10519A-E67C-B8F8-A8B3-37EECE5CE48A}"/>
              </a:ext>
            </a:extLst>
          </p:cNvPr>
          <p:cNvSpPr>
            <a:spLocks noGrp="1" noChangeArrowheads="1"/>
          </p:cNvSpPr>
          <p:nvPr>
            <p:ph type="title"/>
          </p:nvPr>
        </p:nvSpPr>
        <p:spPr/>
        <p:txBody>
          <a:bodyPr/>
          <a:lstStyle/>
          <a:p>
            <a:r>
              <a:rPr lang="en-US" altLang="en-US"/>
              <a:t>Goals and Rewards</a:t>
            </a:r>
          </a:p>
        </p:txBody>
      </p:sp>
      <p:sp>
        <p:nvSpPr>
          <p:cNvPr id="26686" name="Rectangle 62">
            <a:extLst>
              <a:ext uri="{FF2B5EF4-FFF2-40B4-BE49-F238E27FC236}">
                <a16:creationId xmlns:a16="http://schemas.microsoft.com/office/drawing/2014/main" id="{BF7A3446-7D40-9816-98B3-3055F4AB1F07}"/>
              </a:ext>
            </a:extLst>
          </p:cNvPr>
          <p:cNvSpPr>
            <a:spLocks noGrp="1" noChangeArrowheads="1"/>
          </p:cNvSpPr>
          <p:nvPr>
            <p:ph type="body" idx="1"/>
          </p:nvPr>
        </p:nvSpPr>
        <p:spPr>
          <a:xfrm>
            <a:off x="2571750" y="1689100"/>
            <a:ext cx="7772400" cy="3937000"/>
          </a:xfrm>
        </p:spPr>
        <p:txBody>
          <a:bodyPr/>
          <a:lstStyle/>
          <a:p>
            <a:r>
              <a:rPr lang="en-US" altLang="en-US"/>
              <a:t>Is a scalar reward signal an adequate notion of a goal?—maybe not, but it is surprisingly flexible.</a:t>
            </a:r>
          </a:p>
          <a:p>
            <a:r>
              <a:rPr lang="en-US" altLang="en-US"/>
              <a:t>A goal should specify </a:t>
            </a:r>
            <a:r>
              <a:rPr lang="en-US" altLang="en-US" b="1"/>
              <a:t>what</a:t>
            </a:r>
            <a:r>
              <a:rPr lang="en-US" altLang="en-US"/>
              <a:t> we want to achieve, not </a:t>
            </a:r>
            <a:r>
              <a:rPr lang="en-US" altLang="en-US" b="1"/>
              <a:t>how </a:t>
            </a:r>
            <a:r>
              <a:rPr lang="en-US" altLang="en-US"/>
              <a:t>we want to achieve it.</a:t>
            </a:r>
          </a:p>
          <a:p>
            <a:r>
              <a:rPr lang="en-US" altLang="en-US"/>
              <a:t>A goal must be outside the agent’s direct control—thus outside the agent.</a:t>
            </a:r>
          </a:p>
          <a:p>
            <a:r>
              <a:rPr lang="en-US" altLang="en-US"/>
              <a:t>The agent must be able to measure success:</a:t>
            </a:r>
          </a:p>
          <a:p>
            <a:pPr lvl="1"/>
            <a:r>
              <a:rPr lang="en-US" altLang="en-US"/>
              <a:t>explicitly;</a:t>
            </a:r>
          </a:p>
          <a:p>
            <a:pPr lvl="1"/>
            <a:r>
              <a:rPr lang="en-US" altLang="en-US"/>
              <a:t>frequently during its lifespan.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8B75B8B9-D51F-9B81-0EC6-10FA9FE39ACE}"/>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E67CAE06-459B-8A97-58EA-26874C532D2E}"/>
              </a:ext>
            </a:extLst>
          </p:cNvPr>
          <p:cNvSpPr>
            <a:spLocks noGrp="1"/>
          </p:cNvSpPr>
          <p:nvPr>
            <p:ph type="sldNum" sz="quarter" idx="11"/>
          </p:nvPr>
        </p:nvSpPr>
        <p:spPr/>
        <p:txBody>
          <a:bodyPr/>
          <a:lstStyle/>
          <a:p>
            <a:fld id="{68CA290A-8981-FA42-B54C-97221A2A5B0D}" type="slidenum">
              <a:rPr lang="en-US" altLang="en-US"/>
              <a:pPr/>
              <a:t>29</a:t>
            </a:fld>
            <a:endParaRPr lang="en-US" altLang="en-US"/>
          </a:p>
        </p:txBody>
      </p:sp>
      <p:sp>
        <p:nvSpPr>
          <p:cNvPr id="5122" name="Rectangle 2">
            <a:extLst>
              <a:ext uri="{FF2B5EF4-FFF2-40B4-BE49-F238E27FC236}">
                <a16:creationId xmlns:a16="http://schemas.microsoft.com/office/drawing/2014/main" id="{C6D7C7A6-79A0-2118-1E87-83EE3D5D919B}"/>
              </a:ext>
            </a:extLst>
          </p:cNvPr>
          <p:cNvSpPr>
            <a:spLocks noGrp="1" noChangeArrowheads="1"/>
          </p:cNvSpPr>
          <p:nvPr>
            <p:ph type="title"/>
          </p:nvPr>
        </p:nvSpPr>
        <p:spPr/>
        <p:txBody>
          <a:bodyPr/>
          <a:lstStyle/>
          <a:p>
            <a:r>
              <a:rPr lang="en-US" altLang="en-US"/>
              <a:t>Returns</a:t>
            </a:r>
          </a:p>
        </p:txBody>
      </p:sp>
      <p:graphicFrame>
        <p:nvGraphicFramePr>
          <p:cNvPr id="5135" name="Object 15">
            <a:extLst>
              <a:ext uri="{FF2B5EF4-FFF2-40B4-BE49-F238E27FC236}">
                <a16:creationId xmlns:a16="http://schemas.microsoft.com/office/drawing/2014/main" id="{9A5F7424-BBDA-733E-F18C-644D001CA202}"/>
              </a:ext>
            </a:extLst>
          </p:cNvPr>
          <p:cNvGraphicFramePr>
            <a:graphicFrameLocks noChangeAspect="1"/>
          </p:cNvGraphicFramePr>
          <p:nvPr/>
        </p:nvGraphicFramePr>
        <p:xfrm>
          <a:off x="3849689" y="1346201"/>
          <a:ext cx="5189537" cy="1077913"/>
        </p:xfrm>
        <a:graphic>
          <a:graphicData uri="http://schemas.openxmlformats.org/presentationml/2006/ole">
            <mc:AlternateContent xmlns:mc="http://schemas.openxmlformats.org/markup-compatibility/2006">
              <mc:Choice xmlns:v="urn:schemas-microsoft-com:vml" Requires="v">
                <p:oleObj name="Equation" r:id="rId3" imgW="2108200" imgH="444500" progId="Equation.3">
                  <p:embed/>
                </p:oleObj>
              </mc:Choice>
              <mc:Fallback>
                <p:oleObj name="Equation" r:id="rId3" imgW="2108200" imgH="444500" progId="Equation.3">
                  <p:embed/>
                  <p:pic>
                    <p:nvPicPr>
                      <p:cNvPr id="5135" name="Object 15">
                        <a:extLst>
                          <a:ext uri="{FF2B5EF4-FFF2-40B4-BE49-F238E27FC236}">
                            <a16:creationId xmlns:a16="http://schemas.microsoft.com/office/drawing/2014/main" id="{9A5F7424-BBDA-733E-F18C-644D001CA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689" y="1346201"/>
                        <a:ext cx="518953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9" name="Object 19">
            <a:extLst>
              <a:ext uri="{FF2B5EF4-FFF2-40B4-BE49-F238E27FC236}">
                <a16:creationId xmlns:a16="http://schemas.microsoft.com/office/drawing/2014/main" id="{61AB954A-AA2D-20B3-CD92-1D3EA9E87EDE}"/>
              </a:ext>
            </a:extLst>
          </p:cNvPr>
          <p:cNvGraphicFramePr>
            <a:graphicFrameLocks noChangeAspect="1"/>
          </p:cNvGraphicFramePr>
          <p:nvPr/>
        </p:nvGraphicFramePr>
        <p:xfrm>
          <a:off x="2435226" y="2722564"/>
          <a:ext cx="7743825" cy="871537"/>
        </p:xfrm>
        <a:graphic>
          <a:graphicData uri="http://schemas.openxmlformats.org/presentationml/2006/ole">
            <mc:AlternateContent xmlns:mc="http://schemas.openxmlformats.org/markup-compatibility/2006">
              <mc:Choice xmlns:v="urn:schemas-microsoft-com:vml" Requires="v">
                <p:oleObj name="Equation" r:id="rId5" imgW="2921000" imgH="330200" progId="Equation.3">
                  <p:embed/>
                </p:oleObj>
              </mc:Choice>
              <mc:Fallback>
                <p:oleObj name="Equation" r:id="rId5" imgW="2921000" imgH="330200" progId="Equation.3">
                  <p:embed/>
                  <p:pic>
                    <p:nvPicPr>
                      <p:cNvPr id="5139" name="Object 19">
                        <a:extLst>
                          <a:ext uri="{FF2B5EF4-FFF2-40B4-BE49-F238E27FC236}">
                            <a16:creationId xmlns:a16="http://schemas.microsoft.com/office/drawing/2014/main" id="{61AB954A-AA2D-20B3-CD92-1D3EA9E87E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226" y="2722564"/>
                        <a:ext cx="7743825"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 name="Rectangle 20">
            <a:extLst>
              <a:ext uri="{FF2B5EF4-FFF2-40B4-BE49-F238E27FC236}">
                <a16:creationId xmlns:a16="http://schemas.microsoft.com/office/drawing/2014/main" id="{BD44F987-2A3C-0D43-CF5F-0C508532D48F}"/>
              </a:ext>
            </a:extLst>
          </p:cNvPr>
          <p:cNvSpPr>
            <a:spLocks noChangeArrowheads="1"/>
          </p:cNvSpPr>
          <p:nvPr/>
        </p:nvSpPr>
        <p:spPr bwMode="auto">
          <a:xfrm>
            <a:off x="2381250" y="3906839"/>
            <a:ext cx="7037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Episodic tasks</a:t>
            </a:r>
            <a:r>
              <a:rPr lang="en-US" altLang="en-US"/>
              <a:t>: interaction breaks naturally into episodes, e.g., plays of a game, trips through a maze. </a:t>
            </a:r>
          </a:p>
        </p:txBody>
      </p:sp>
      <p:graphicFrame>
        <p:nvGraphicFramePr>
          <p:cNvPr id="5141" name="Object 21">
            <a:extLst>
              <a:ext uri="{FF2B5EF4-FFF2-40B4-BE49-F238E27FC236}">
                <a16:creationId xmlns:a16="http://schemas.microsoft.com/office/drawing/2014/main" id="{B0BE6C15-02D8-92FE-FF87-C6F1CE95B34A}"/>
              </a:ext>
            </a:extLst>
          </p:cNvPr>
          <p:cNvGraphicFramePr>
            <a:graphicFrameLocks noChangeAspect="1"/>
          </p:cNvGraphicFramePr>
          <p:nvPr/>
        </p:nvGraphicFramePr>
        <p:xfrm>
          <a:off x="4173539" y="4806951"/>
          <a:ext cx="3476625" cy="466725"/>
        </p:xfrm>
        <a:graphic>
          <a:graphicData uri="http://schemas.openxmlformats.org/presentationml/2006/ole">
            <mc:AlternateContent xmlns:mc="http://schemas.openxmlformats.org/markup-compatibility/2006">
              <mc:Choice xmlns:v="urn:schemas-microsoft-com:vml" Requires="v">
                <p:oleObj name="Equation" r:id="rId7" imgW="1028700" imgH="139700" progId="Equation.3">
                  <p:embed/>
                </p:oleObj>
              </mc:Choice>
              <mc:Fallback>
                <p:oleObj name="Equation" r:id="rId7" imgW="1028700" imgH="139700" progId="Equation.3">
                  <p:embed/>
                  <p:pic>
                    <p:nvPicPr>
                      <p:cNvPr id="5141" name="Object 21">
                        <a:extLst>
                          <a:ext uri="{FF2B5EF4-FFF2-40B4-BE49-F238E27FC236}">
                            <a16:creationId xmlns:a16="http://schemas.microsoft.com/office/drawing/2014/main" id="{B0BE6C15-02D8-92FE-FF87-C6F1CE95B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3539" y="4806951"/>
                        <a:ext cx="34766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2" name="Rectangle 22">
            <a:extLst>
              <a:ext uri="{FF2B5EF4-FFF2-40B4-BE49-F238E27FC236}">
                <a16:creationId xmlns:a16="http://schemas.microsoft.com/office/drawing/2014/main" id="{CB48B870-39BB-1D55-2746-D6ADDB14DB09}"/>
              </a:ext>
            </a:extLst>
          </p:cNvPr>
          <p:cNvSpPr>
            <a:spLocks noChangeArrowheads="1"/>
          </p:cNvSpPr>
          <p:nvPr/>
        </p:nvSpPr>
        <p:spPr bwMode="auto">
          <a:xfrm>
            <a:off x="2381250" y="5376863"/>
            <a:ext cx="8083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where </a:t>
            </a:r>
            <a:r>
              <a:rPr lang="en-US" altLang="en-US" i="1"/>
              <a:t>T</a:t>
            </a:r>
            <a:r>
              <a:rPr lang="en-US" altLang="en-US"/>
              <a:t> is a final time step at which a </a:t>
            </a:r>
            <a:r>
              <a:rPr lang="en-US" altLang="en-US" b="1"/>
              <a:t>terminal state </a:t>
            </a:r>
            <a:r>
              <a:rPr lang="en-US" altLang="en-US"/>
              <a:t>is reached, ending an episode.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 shot of a chart&#10;&#10;Description automatically generated">
            <a:extLst>
              <a:ext uri="{FF2B5EF4-FFF2-40B4-BE49-F238E27FC236}">
                <a16:creationId xmlns:a16="http://schemas.microsoft.com/office/drawing/2014/main" id="{941E2421-E5C0-C52A-0B91-AE4EF6F4AAE5}"/>
              </a:ext>
            </a:extLst>
          </p:cNvPr>
          <p:cNvPicPr>
            <a:picLocks noGrp="1" noChangeAspect="1"/>
          </p:cNvPicPr>
          <p:nvPr>
            <p:ph idx="1"/>
          </p:nvPr>
        </p:nvPicPr>
        <p:blipFill>
          <a:blip r:embed="rId2"/>
          <a:stretch>
            <a:fillRect/>
          </a:stretch>
        </p:blipFill>
        <p:spPr>
          <a:xfrm>
            <a:off x="713327" y="643466"/>
            <a:ext cx="10765345" cy="5571067"/>
          </a:xfrm>
          <a:prstGeom prst="rect">
            <a:avLst/>
          </a:prstGeom>
        </p:spPr>
      </p:pic>
    </p:spTree>
    <p:extLst>
      <p:ext uri="{BB962C8B-B14F-4D97-AF65-F5344CB8AC3E}">
        <p14:creationId xmlns:p14="http://schemas.microsoft.com/office/powerpoint/2010/main" val="879654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7C54848B-AB99-D6FA-E73F-E8B5062EEBC7}"/>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1945D372-D301-D4CB-68B3-9751148D86EA}"/>
              </a:ext>
            </a:extLst>
          </p:cNvPr>
          <p:cNvSpPr>
            <a:spLocks noGrp="1"/>
          </p:cNvSpPr>
          <p:nvPr>
            <p:ph type="sldNum" sz="quarter" idx="11"/>
          </p:nvPr>
        </p:nvSpPr>
        <p:spPr/>
        <p:txBody>
          <a:bodyPr/>
          <a:lstStyle/>
          <a:p>
            <a:fld id="{3C2840AF-AAC5-3342-925F-D6D439AD6098}" type="slidenum">
              <a:rPr lang="en-US" altLang="en-US"/>
              <a:pPr/>
              <a:t>30</a:t>
            </a:fld>
            <a:endParaRPr lang="en-US" altLang="en-US"/>
          </a:p>
        </p:txBody>
      </p:sp>
      <p:sp>
        <p:nvSpPr>
          <p:cNvPr id="6146" name="Rectangle 2">
            <a:extLst>
              <a:ext uri="{FF2B5EF4-FFF2-40B4-BE49-F238E27FC236}">
                <a16:creationId xmlns:a16="http://schemas.microsoft.com/office/drawing/2014/main" id="{B4781D43-2551-E296-115D-B3451FC4B57B}"/>
              </a:ext>
            </a:extLst>
          </p:cNvPr>
          <p:cNvSpPr>
            <a:spLocks noGrp="1" noChangeArrowheads="1"/>
          </p:cNvSpPr>
          <p:nvPr>
            <p:ph type="title"/>
          </p:nvPr>
        </p:nvSpPr>
        <p:spPr>
          <a:xfrm>
            <a:off x="2209800" y="381000"/>
            <a:ext cx="8064500" cy="685800"/>
          </a:xfrm>
        </p:spPr>
        <p:txBody>
          <a:bodyPr/>
          <a:lstStyle/>
          <a:p>
            <a:r>
              <a:rPr lang="en-US" altLang="en-US"/>
              <a:t>Returns for Continuing Tasks</a:t>
            </a:r>
          </a:p>
        </p:txBody>
      </p:sp>
      <p:sp>
        <p:nvSpPr>
          <p:cNvPr id="6160" name="Rectangle 16">
            <a:extLst>
              <a:ext uri="{FF2B5EF4-FFF2-40B4-BE49-F238E27FC236}">
                <a16:creationId xmlns:a16="http://schemas.microsoft.com/office/drawing/2014/main" id="{1623194E-0929-148A-7324-B61693A4C51C}"/>
              </a:ext>
            </a:extLst>
          </p:cNvPr>
          <p:cNvSpPr>
            <a:spLocks noChangeArrowheads="1"/>
          </p:cNvSpPr>
          <p:nvPr/>
        </p:nvSpPr>
        <p:spPr bwMode="auto">
          <a:xfrm>
            <a:off x="2387601" y="1579563"/>
            <a:ext cx="60195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Continuing tasks</a:t>
            </a:r>
            <a:r>
              <a:rPr lang="en-US" altLang="en-US"/>
              <a:t>: interaction does not have natural episodes.  </a:t>
            </a:r>
          </a:p>
        </p:txBody>
      </p:sp>
      <p:sp>
        <p:nvSpPr>
          <p:cNvPr id="6161" name="Rectangle 17">
            <a:extLst>
              <a:ext uri="{FF2B5EF4-FFF2-40B4-BE49-F238E27FC236}">
                <a16:creationId xmlns:a16="http://schemas.microsoft.com/office/drawing/2014/main" id="{BADF69DE-55BF-B94F-62D3-FB2E95B0B0C5}"/>
              </a:ext>
            </a:extLst>
          </p:cNvPr>
          <p:cNvSpPr>
            <a:spLocks noChangeArrowheads="1"/>
          </p:cNvSpPr>
          <p:nvPr/>
        </p:nvSpPr>
        <p:spPr bwMode="auto">
          <a:xfrm>
            <a:off x="2387600" y="2481263"/>
            <a:ext cx="20463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Discounted return</a:t>
            </a:r>
            <a:r>
              <a:rPr lang="en-US" altLang="en-US"/>
              <a:t>:</a:t>
            </a:r>
          </a:p>
        </p:txBody>
      </p:sp>
      <p:graphicFrame>
        <p:nvGraphicFramePr>
          <p:cNvPr id="6162" name="Object 18">
            <a:extLst>
              <a:ext uri="{FF2B5EF4-FFF2-40B4-BE49-F238E27FC236}">
                <a16:creationId xmlns:a16="http://schemas.microsoft.com/office/drawing/2014/main" id="{8594111A-E014-A781-8D62-632C8E8FC174}"/>
              </a:ext>
            </a:extLst>
          </p:cNvPr>
          <p:cNvGraphicFramePr>
            <a:graphicFrameLocks noChangeAspect="1"/>
          </p:cNvGraphicFramePr>
          <p:nvPr/>
        </p:nvGraphicFramePr>
        <p:xfrm>
          <a:off x="3187701" y="3009901"/>
          <a:ext cx="6226175" cy="1330325"/>
        </p:xfrm>
        <a:graphic>
          <a:graphicData uri="http://schemas.openxmlformats.org/presentationml/2006/ole">
            <mc:AlternateContent xmlns:mc="http://schemas.openxmlformats.org/markup-compatibility/2006">
              <mc:Choice xmlns:v="urn:schemas-microsoft-com:vml" Requires="v">
                <p:oleObj name="Equation" r:id="rId3" imgW="2133600" imgH="457200" progId="Equation.3">
                  <p:embed/>
                </p:oleObj>
              </mc:Choice>
              <mc:Fallback>
                <p:oleObj name="Equation" r:id="rId3" imgW="2133600" imgH="457200" progId="Equation.3">
                  <p:embed/>
                  <p:pic>
                    <p:nvPicPr>
                      <p:cNvPr id="6162" name="Object 18">
                        <a:extLst>
                          <a:ext uri="{FF2B5EF4-FFF2-40B4-BE49-F238E27FC236}">
                            <a16:creationId xmlns:a16="http://schemas.microsoft.com/office/drawing/2014/main" id="{8594111A-E014-A781-8D62-632C8E8FC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701" y="3009901"/>
                        <a:ext cx="6226175"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3" name="Object 19">
            <a:extLst>
              <a:ext uri="{FF2B5EF4-FFF2-40B4-BE49-F238E27FC236}">
                <a16:creationId xmlns:a16="http://schemas.microsoft.com/office/drawing/2014/main" id="{FCACC302-2FA2-2C23-3B04-51DB44E0C6AD}"/>
              </a:ext>
            </a:extLst>
          </p:cNvPr>
          <p:cNvGraphicFramePr>
            <a:graphicFrameLocks noChangeAspect="1"/>
          </p:cNvGraphicFramePr>
          <p:nvPr/>
        </p:nvGraphicFramePr>
        <p:xfrm>
          <a:off x="3752850" y="5080001"/>
          <a:ext cx="4527550" cy="366713"/>
        </p:xfrm>
        <a:graphic>
          <a:graphicData uri="http://schemas.openxmlformats.org/presentationml/2006/ole">
            <mc:AlternateContent xmlns:mc="http://schemas.openxmlformats.org/markup-compatibility/2006">
              <mc:Choice xmlns:v="urn:schemas-microsoft-com:vml" Requires="v">
                <p:oleObj name="Equation" r:id="rId5" imgW="1587500" imgH="127000" progId="Equation.3">
                  <p:embed/>
                </p:oleObj>
              </mc:Choice>
              <mc:Fallback>
                <p:oleObj name="Equation" r:id="rId5" imgW="1587500" imgH="127000" progId="Equation.3">
                  <p:embed/>
                  <p:pic>
                    <p:nvPicPr>
                      <p:cNvPr id="6163" name="Object 19">
                        <a:extLst>
                          <a:ext uri="{FF2B5EF4-FFF2-40B4-BE49-F238E27FC236}">
                            <a16:creationId xmlns:a16="http://schemas.microsoft.com/office/drawing/2014/main" id="{FCACC302-2FA2-2C23-3B04-51DB44E0C6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850" y="5080001"/>
                        <a:ext cx="4527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347D658-1FE6-E2C9-C743-AE531F35A26D}"/>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2A6B86B0-9380-8D33-344C-7E55B80D4026}"/>
              </a:ext>
            </a:extLst>
          </p:cNvPr>
          <p:cNvSpPr>
            <a:spLocks noGrp="1"/>
          </p:cNvSpPr>
          <p:nvPr>
            <p:ph type="sldNum" sz="quarter" idx="11"/>
          </p:nvPr>
        </p:nvSpPr>
        <p:spPr/>
        <p:txBody>
          <a:bodyPr/>
          <a:lstStyle/>
          <a:p>
            <a:fld id="{F194539A-176E-9640-BF67-F9939F93BEC6}" type="slidenum">
              <a:rPr lang="en-US" altLang="en-US"/>
              <a:pPr/>
              <a:t>31</a:t>
            </a:fld>
            <a:endParaRPr lang="en-US" altLang="en-US"/>
          </a:p>
        </p:txBody>
      </p:sp>
      <p:sp>
        <p:nvSpPr>
          <p:cNvPr id="14338" name="Rectangle 2">
            <a:extLst>
              <a:ext uri="{FF2B5EF4-FFF2-40B4-BE49-F238E27FC236}">
                <a16:creationId xmlns:a16="http://schemas.microsoft.com/office/drawing/2014/main" id="{4B8E7309-6CAB-D85F-4538-13758E1A6558}"/>
              </a:ext>
            </a:extLst>
          </p:cNvPr>
          <p:cNvSpPr>
            <a:spLocks noGrp="1" noChangeArrowheads="1"/>
          </p:cNvSpPr>
          <p:nvPr>
            <p:ph type="title"/>
          </p:nvPr>
        </p:nvSpPr>
        <p:spPr/>
        <p:txBody>
          <a:bodyPr/>
          <a:lstStyle/>
          <a:p>
            <a:r>
              <a:rPr lang="en-US" altLang="en-US"/>
              <a:t>An Example</a:t>
            </a:r>
          </a:p>
        </p:txBody>
      </p:sp>
      <p:pic>
        <p:nvPicPr>
          <p:cNvPr id="14693" name="Picture 357">
            <a:extLst>
              <a:ext uri="{FF2B5EF4-FFF2-40B4-BE49-F238E27FC236}">
                <a16:creationId xmlns:a16="http://schemas.microsoft.com/office/drawing/2014/main" id="{AA5C2422-3E52-F85C-A7EE-1BAF5B21B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963" y="1193800"/>
            <a:ext cx="2779712" cy="1430338"/>
          </a:xfrm>
          <a:prstGeom prst="rect">
            <a:avLst/>
          </a:prstGeom>
          <a:noFill/>
          <a:extLst>
            <a:ext uri="{909E8E84-426E-40DD-AFC4-6F175D3DCCD1}">
              <a14:hiddenFill xmlns:a14="http://schemas.microsoft.com/office/drawing/2010/main">
                <a:solidFill>
                  <a:srgbClr val="FFFFFF"/>
                </a:solidFill>
              </a14:hiddenFill>
            </a:ext>
          </a:extLst>
        </p:spPr>
      </p:pic>
      <p:sp>
        <p:nvSpPr>
          <p:cNvPr id="14695" name="Rectangle 359">
            <a:extLst>
              <a:ext uri="{FF2B5EF4-FFF2-40B4-BE49-F238E27FC236}">
                <a16:creationId xmlns:a16="http://schemas.microsoft.com/office/drawing/2014/main" id="{FFFF7C02-9007-CB90-F937-A500F12DECDB}"/>
              </a:ext>
            </a:extLst>
          </p:cNvPr>
          <p:cNvSpPr>
            <a:spLocks noChangeArrowheads="1"/>
          </p:cNvSpPr>
          <p:nvPr/>
        </p:nvSpPr>
        <p:spPr bwMode="auto">
          <a:xfrm>
            <a:off x="5359401" y="1338263"/>
            <a:ext cx="38395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Avoid</a:t>
            </a:r>
            <a:r>
              <a:rPr lang="en-US" altLang="en-US" b="1"/>
              <a:t> failure: </a:t>
            </a:r>
            <a:r>
              <a:rPr lang="en-US" altLang="en-US"/>
              <a:t>the pole falling beyond</a:t>
            </a:r>
          </a:p>
          <a:p>
            <a:r>
              <a:rPr lang="en-US" altLang="en-US"/>
              <a:t>a critical angle or the cart hitting end of</a:t>
            </a:r>
          </a:p>
          <a:p>
            <a:r>
              <a:rPr lang="en-US" altLang="en-US"/>
              <a:t>track.</a:t>
            </a:r>
            <a:endParaRPr lang="en-US" altLang="en-US" b="1"/>
          </a:p>
        </p:txBody>
      </p:sp>
      <p:graphicFrame>
        <p:nvGraphicFramePr>
          <p:cNvPr id="14696" name="Object 360">
            <a:extLst>
              <a:ext uri="{FF2B5EF4-FFF2-40B4-BE49-F238E27FC236}">
                <a16:creationId xmlns:a16="http://schemas.microsoft.com/office/drawing/2014/main" id="{93316102-5E95-4409-C35A-2CA8E19D5C53}"/>
              </a:ext>
            </a:extLst>
          </p:cNvPr>
          <p:cNvGraphicFramePr>
            <a:graphicFrameLocks noChangeAspect="1"/>
          </p:cNvGraphicFramePr>
          <p:nvPr/>
        </p:nvGraphicFramePr>
        <p:xfrm>
          <a:off x="5124450" y="3340100"/>
          <a:ext cx="4972050" cy="736600"/>
        </p:xfrm>
        <a:graphic>
          <a:graphicData uri="http://schemas.openxmlformats.org/presentationml/2006/ole">
            <mc:AlternateContent xmlns:mc="http://schemas.openxmlformats.org/markup-compatibility/2006">
              <mc:Choice xmlns:v="urn:schemas-microsoft-com:vml" Requires="v">
                <p:oleObj name="Equation" r:id="rId4" imgW="1981200" imgH="292100" progId="Equation.3">
                  <p:embed/>
                </p:oleObj>
              </mc:Choice>
              <mc:Fallback>
                <p:oleObj name="Equation" r:id="rId4" imgW="1981200" imgH="292100" progId="Equation.3">
                  <p:embed/>
                  <p:pic>
                    <p:nvPicPr>
                      <p:cNvPr id="14696" name="Object 360">
                        <a:extLst>
                          <a:ext uri="{FF2B5EF4-FFF2-40B4-BE49-F238E27FC236}">
                            <a16:creationId xmlns:a16="http://schemas.microsoft.com/office/drawing/2014/main" id="{93316102-5E95-4409-C35A-2CA8E19D5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4450" y="3340100"/>
                        <a:ext cx="497205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97" name="Rectangle 361">
            <a:extLst>
              <a:ext uri="{FF2B5EF4-FFF2-40B4-BE49-F238E27FC236}">
                <a16:creationId xmlns:a16="http://schemas.microsoft.com/office/drawing/2014/main" id="{73EBC49E-37BD-A4D7-F091-1D0B2E8E6233}"/>
              </a:ext>
            </a:extLst>
          </p:cNvPr>
          <p:cNvSpPr>
            <a:spLocks noChangeArrowheads="1"/>
          </p:cNvSpPr>
          <p:nvPr/>
        </p:nvSpPr>
        <p:spPr bwMode="auto">
          <a:xfrm>
            <a:off x="1746251" y="2824163"/>
            <a:ext cx="51475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 an</a:t>
            </a:r>
            <a:r>
              <a:rPr lang="en-US" altLang="en-US" b="1"/>
              <a:t> episodic task</a:t>
            </a:r>
            <a:r>
              <a:rPr lang="en-US" altLang="en-US"/>
              <a:t> where episode ends upon failure:</a:t>
            </a:r>
          </a:p>
        </p:txBody>
      </p:sp>
      <p:sp>
        <p:nvSpPr>
          <p:cNvPr id="14698" name="Rectangle 362">
            <a:extLst>
              <a:ext uri="{FF2B5EF4-FFF2-40B4-BE49-F238E27FC236}">
                <a16:creationId xmlns:a16="http://schemas.microsoft.com/office/drawing/2014/main" id="{361A4266-9863-9385-0DAA-EEF247DEB676}"/>
              </a:ext>
            </a:extLst>
          </p:cNvPr>
          <p:cNvSpPr>
            <a:spLocks noChangeArrowheads="1"/>
          </p:cNvSpPr>
          <p:nvPr/>
        </p:nvSpPr>
        <p:spPr bwMode="auto">
          <a:xfrm>
            <a:off x="1746250" y="4183063"/>
            <a:ext cx="44358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  a</a:t>
            </a:r>
            <a:r>
              <a:rPr lang="en-US" altLang="en-US" b="1"/>
              <a:t> continuing</a:t>
            </a:r>
            <a:r>
              <a:rPr lang="en-US" altLang="en-US"/>
              <a:t> </a:t>
            </a:r>
            <a:r>
              <a:rPr lang="en-US" altLang="en-US" b="1"/>
              <a:t>task </a:t>
            </a:r>
            <a:r>
              <a:rPr lang="en-US" altLang="en-US"/>
              <a:t>with discounted return:</a:t>
            </a:r>
          </a:p>
        </p:txBody>
      </p:sp>
      <p:graphicFrame>
        <p:nvGraphicFramePr>
          <p:cNvPr id="14699" name="Object 363">
            <a:extLst>
              <a:ext uri="{FF2B5EF4-FFF2-40B4-BE49-F238E27FC236}">
                <a16:creationId xmlns:a16="http://schemas.microsoft.com/office/drawing/2014/main" id="{5D57C035-6420-530D-A059-017B321AFC35}"/>
              </a:ext>
            </a:extLst>
          </p:cNvPr>
          <p:cNvGraphicFramePr>
            <a:graphicFrameLocks noChangeAspect="1"/>
          </p:cNvGraphicFramePr>
          <p:nvPr/>
        </p:nvGraphicFramePr>
        <p:xfrm>
          <a:off x="5116514" y="4665664"/>
          <a:ext cx="5064125" cy="782637"/>
        </p:xfrm>
        <a:graphic>
          <a:graphicData uri="http://schemas.openxmlformats.org/presentationml/2006/ole">
            <mc:AlternateContent xmlns:mc="http://schemas.openxmlformats.org/markup-compatibility/2006">
              <mc:Choice xmlns:v="urn:schemas-microsoft-com:vml" Requires="v">
                <p:oleObj name="Equation" r:id="rId6" imgW="2006600" imgH="304800" progId="Equation.3">
                  <p:embed/>
                </p:oleObj>
              </mc:Choice>
              <mc:Fallback>
                <p:oleObj name="Equation" r:id="rId6" imgW="2006600" imgH="304800" progId="Equation.3">
                  <p:embed/>
                  <p:pic>
                    <p:nvPicPr>
                      <p:cNvPr id="14699" name="Object 363">
                        <a:extLst>
                          <a:ext uri="{FF2B5EF4-FFF2-40B4-BE49-F238E27FC236}">
                            <a16:creationId xmlns:a16="http://schemas.microsoft.com/office/drawing/2014/main" id="{5D57C035-6420-530D-A059-017B321AFC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6514" y="4665664"/>
                        <a:ext cx="5064125"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00" name="Rectangle 364">
            <a:extLst>
              <a:ext uri="{FF2B5EF4-FFF2-40B4-BE49-F238E27FC236}">
                <a16:creationId xmlns:a16="http://schemas.microsoft.com/office/drawing/2014/main" id="{A0BE6313-BE27-CA16-DFFD-EA3D48BF3C6A}"/>
              </a:ext>
            </a:extLst>
          </p:cNvPr>
          <p:cNvSpPr>
            <a:spLocks noChangeArrowheads="1"/>
          </p:cNvSpPr>
          <p:nvPr/>
        </p:nvSpPr>
        <p:spPr bwMode="auto">
          <a:xfrm>
            <a:off x="3498851" y="5684839"/>
            <a:ext cx="38202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 either case, return is maximized by </a:t>
            </a:r>
          </a:p>
          <a:p>
            <a:r>
              <a:rPr lang="en-US" altLang="en-US"/>
              <a:t>avoiding failure for as long as possible.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71E98641-22DE-9080-F089-CF49D3F24A65}"/>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4C15B6AB-19DB-010B-7549-082F06D283F0}"/>
              </a:ext>
            </a:extLst>
          </p:cNvPr>
          <p:cNvSpPr>
            <a:spLocks noGrp="1"/>
          </p:cNvSpPr>
          <p:nvPr>
            <p:ph type="sldNum" sz="quarter" idx="11"/>
          </p:nvPr>
        </p:nvSpPr>
        <p:spPr/>
        <p:txBody>
          <a:bodyPr/>
          <a:lstStyle/>
          <a:p>
            <a:fld id="{F11C88D6-C6CE-E64D-8A17-6FF4D045CA10}" type="slidenum">
              <a:rPr lang="en-US" altLang="en-US"/>
              <a:pPr/>
              <a:t>32</a:t>
            </a:fld>
            <a:endParaRPr lang="en-US" altLang="en-US"/>
          </a:p>
        </p:txBody>
      </p:sp>
      <p:sp>
        <p:nvSpPr>
          <p:cNvPr id="27650" name="Rectangle 2">
            <a:extLst>
              <a:ext uri="{FF2B5EF4-FFF2-40B4-BE49-F238E27FC236}">
                <a16:creationId xmlns:a16="http://schemas.microsoft.com/office/drawing/2014/main" id="{B3648A95-2DD6-57C9-6863-758487CD8BEE}"/>
              </a:ext>
            </a:extLst>
          </p:cNvPr>
          <p:cNvSpPr>
            <a:spLocks noGrp="1" noChangeArrowheads="1"/>
          </p:cNvSpPr>
          <p:nvPr>
            <p:ph type="title"/>
          </p:nvPr>
        </p:nvSpPr>
        <p:spPr/>
        <p:txBody>
          <a:bodyPr/>
          <a:lstStyle/>
          <a:p>
            <a:r>
              <a:rPr lang="en-US" altLang="en-US"/>
              <a:t>Another Example</a:t>
            </a:r>
          </a:p>
        </p:txBody>
      </p:sp>
      <p:pic>
        <p:nvPicPr>
          <p:cNvPr id="27765" name="Picture 117">
            <a:extLst>
              <a:ext uri="{FF2B5EF4-FFF2-40B4-BE49-F238E27FC236}">
                <a16:creationId xmlns:a16="http://schemas.microsoft.com/office/drawing/2014/main" id="{D17BCDF0-836A-28FE-867B-9BEC483105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1398589"/>
            <a:ext cx="3773488" cy="257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66" name="Rectangle 118">
            <a:extLst>
              <a:ext uri="{FF2B5EF4-FFF2-40B4-BE49-F238E27FC236}">
                <a16:creationId xmlns:a16="http://schemas.microsoft.com/office/drawing/2014/main" id="{3A52D534-9AC5-D3E3-8EF2-7192032E446F}"/>
              </a:ext>
            </a:extLst>
          </p:cNvPr>
          <p:cNvSpPr>
            <a:spLocks noChangeArrowheads="1"/>
          </p:cNvSpPr>
          <p:nvPr/>
        </p:nvSpPr>
        <p:spPr bwMode="auto">
          <a:xfrm>
            <a:off x="6705600" y="1604964"/>
            <a:ext cx="24032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Get to the top of the hill</a:t>
            </a:r>
          </a:p>
          <a:p>
            <a:r>
              <a:rPr lang="en-US" altLang="en-US"/>
              <a:t>as quickly as possible. </a:t>
            </a:r>
          </a:p>
        </p:txBody>
      </p:sp>
      <p:graphicFrame>
        <p:nvGraphicFramePr>
          <p:cNvPr id="27767" name="Object 119">
            <a:extLst>
              <a:ext uri="{FF2B5EF4-FFF2-40B4-BE49-F238E27FC236}">
                <a16:creationId xmlns:a16="http://schemas.microsoft.com/office/drawing/2014/main" id="{DEBD87C8-490E-387D-C822-2928103FCD27}"/>
              </a:ext>
            </a:extLst>
          </p:cNvPr>
          <p:cNvGraphicFramePr>
            <a:graphicFrameLocks noChangeAspect="1"/>
          </p:cNvGraphicFramePr>
          <p:nvPr/>
        </p:nvGraphicFramePr>
        <p:xfrm>
          <a:off x="3317875" y="3987800"/>
          <a:ext cx="6629400" cy="736600"/>
        </p:xfrm>
        <a:graphic>
          <a:graphicData uri="http://schemas.openxmlformats.org/presentationml/2006/ole">
            <mc:AlternateContent xmlns:mc="http://schemas.openxmlformats.org/markup-compatibility/2006">
              <mc:Choice xmlns:v="urn:schemas-microsoft-com:vml" Requires="v">
                <p:oleObj name="Equation" r:id="rId4" imgW="2628900" imgH="292100" progId="Equation.3">
                  <p:embed/>
                </p:oleObj>
              </mc:Choice>
              <mc:Fallback>
                <p:oleObj name="Equation" r:id="rId4" imgW="2628900" imgH="292100" progId="Equation.3">
                  <p:embed/>
                  <p:pic>
                    <p:nvPicPr>
                      <p:cNvPr id="27767" name="Object 119">
                        <a:extLst>
                          <a:ext uri="{FF2B5EF4-FFF2-40B4-BE49-F238E27FC236}">
                            <a16:creationId xmlns:a16="http://schemas.microsoft.com/office/drawing/2014/main" id="{DEBD87C8-490E-387D-C822-2928103FC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3987800"/>
                        <a:ext cx="66294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68" name="Rectangle 120">
            <a:extLst>
              <a:ext uri="{FF2B5EF4-FFF2-40B4-BE49-F238E27FC236}">
                <a16:creationId xmlns:a16="http://schemas.microsoft.com/office/drawing/2014/main" id="{35356E1C-E0F1-54F4-E3D3-174F677E5769}"/>
              </a:ext>
            </a:extLst>
          </p:cNvPr>
          <p:cNvSpPr>
            <a:spLocks noChangeArrowheads="1"/>
          </p:cNvSpPr>
          <p:nvPr/>
        </p:nvSpPr>
        <p:spPr bwMode="auto">
          <a:xfrm>
            <a:off x="3251201" y="5008564"/>
            <a:ext cx="39805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Return is maximized by minimizing </a:t>
            </a:r>
          </a:p>
          <a:p>
            <a:r>
              <a:rPr lang="en-US" altLang="en-US"/>
              <a:t>number of steps reach the top of the hill.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34F5-825B-4C1F-BFCD-F81F0709DC44}"/>
              </a:ext>
            </a:extLst>
          </p:cNvPr>
          <p:cNvSpPr>
            <a:spLocks noGrp="1"/>
          </p:cNvSpPr>
          <p:nvPr>
            <p:ph type="title"/>
          </p:nvPr>
        </p:nvSpPr>
        <p:spPr>
          <a:xfrm>
            <a:off x="838200" y="365125"/>
            <a:ext cx="10515600" cy="574675"/>
          </a:xfrm>
        </p:spPr>
        <p:txBody>
          <a:bodyPr>
            <a:normAutofit fontScale="90000"/>
          </a:bodyPr>
          <a:lstStyle/>
          <a:p>
            <a:r>
              <a:rPr lang="en-US" dirty="0"/>
              <a:t>Alpha Go</a:t>
            </a:r>
          </a:p>
        </p:txBody>
      </p:sp>
      <p:pic>
        <p:nvPicPr>
          <p:cNvPr id="2050" name="Picture 2" descr="Image result for alpha go zero image">
            <a:extLst>
              <a:ext uri="{FF2B5EF4-FFF2-40B4-BE49-F238E27FC236}">
                <a16:creationId xmlns:a16="http://schemas.microsoft.com/office/drawing/2014/main" id="{A171C1B4-49DF-4F97-8169-B5FC42307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640" y="3331543"/>
            <a:ext cx="2802580" cy="28620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lpha go zero image">
            <a:extLst>
              <a:ext uri="{FF2B5EF4-FFF2-40B4-BE49-F238E27FC236}">
                <a16:creationId xmlns:a16="http://schemas.microsoft.com/office/drawing/2014/main" id="{D0E5AA5B-1439-4C37-B4D5-353350A877B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48444" y="3387780"/>
            <a:ext cx="4749181" cy="29870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B56B14EB-2F49-49D9-AE44-298811A68385}"/>
              </a:ext>
            </a:extLst>
          </p:cNvPr>
          <p:cNvSpPr txBox="1">
            <a:spLocks/>
          </p:cNvSpPr>
          <p:nvPr/>
        </p:nvSpPr>
        <p:spPr>
          <a:xfrm>
            <a:off x="323332" y="1255396"/>
            <a:ext cx="5402219" cy="21323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 how to beat humans at ‘hard’ games (search space too big)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Far surpasses (Human) Supervised learning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Algorithm learned to outplay humans at chess in 24 hours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D66DB5A-44E5-4695-9D0C-741630BB0C11}"/>
              </a:ext>
            </a:extLst>
          </p:cNvPr>
          <p:cNvSpPr txBox="1"/>
          <p:nvPr/>
        </p:nvSpPr>
        <p:spPr>
          <a:xfrm>
            <a:off x="9509120" y="365125"/>
            <a:ext cx="2406316" cy="923330"/>
          </a:xfrm>
          <a:prstGeom prst="rect">
            <a:avLst/>
          </a:prstGeom>
          <a:no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Board 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Actions: Valid Moves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Reward: Win or Lose</a:t>
            </a:r>
          </a:p>
        </p:txBody>
      </p:sp>
      <p:pic>
        <p:nvPicPr>
          <p:cNvPr id="1026" name="Picture 2" descr="Image result for picture of a go board">
            <a:extLst>
              <a:ext uri="{FF2B5EF4-FFF2-40B4-BE49-F238E27FC236}">
                <a16:creationId xmlns:a16="http://schemas.microsoft.com/office/drawing/2014/main" id="{63149B92-BAAA-4566-9065-642B4782E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44" y="1199159"/>
            <a:ext cx="2137782" cy="21323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CE66A6-9220-4AE6-A7FF-2DE0C4B7FEC2}"/>
              </a:ext>
            </a:extLst>
          </p:cNvPr>
          <p:cNvSpPr/>
          <p:nvPr/>
        </p:nvSpPr>
        <p:spPr>
          <a:xfrm>
            <a:off x="2780713" y="6492875"/>
            <a:ext cx="684158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https://deepmind.com/documents/119/agz_unformatted_nature.pdf</a:t>
            </a:r>
          </a:p>
        </p:txBody>
      </p:sp>
    </p:spTree>
    <p:extLst>
      <p:ext uri="{BB962C8B-B14F-4D97-AF65-F5344CB8AC3E}">
        <p14:creationId xmlns:p14="http://schemas.microsoft.com/office/powerpoint/2010/main" val="30851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anim calcmode="lin" valueType="num">
                                      <p:cBhvr additive="base">
                                        <p:cTn id="23" dur="500" fill="hold"/>
                                        <p:tgtEl>
                                          <p:spTgt spid="2052"/>
                                        </p:tgtEl>
                                        <p:attrNameLst>
                                          <p:attrName>ppt_x</p:attrName>
                                        </p:attrNameLst>
                                      </p:cBhvr>
                                      <p:tavLst>
                                        <p:tav tm="0">
                                          <p:val>
                                            <p:strVal val="#ppt_x"/>
                                          </p:val>
                                        </p:tav>
                                        <p:tav tm="100000">
                                          <p:val>
                                            <p:strVal val="#ppt_x"/>
                                          </p:val>
                                        </p:tav>
                                      </p:tavLst>
                                    </p:anim>
                                    <p:anim calcmode="lin" valueType="num">
                                      <p:cBhvr additive="base">
                                        <p:cTn id="2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 calcmode="lin" valueType="num">
                                      <p:cBhvr additive="base">
                                        <p:cTn id="2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2871-5ED5-431C-AF59-5255F1BD353C}"/>
              </a:ext>
            </a:extLst>
          </p:cNvPr>
          <p:cNvSpPr>
            <a:spLocks noGrp="1"/>
          </p:cNvSpPr>
          <p:nvPr>
            <p:ph type="title"/>
          </p:nvPr>
        </p:nvSpPr>
        <p:spPr/>
        <p:txBody>
          <a:bodyPr/>
          <a:lstStyle/>
          <a:p>
            <a:r>
              <a:rPr lang="en-US" dirty="0"/>
              <a:t>How Reinforcement Learning is Different</a:t>
            </a:r>
          </a:p>
        </p:txBody>
      </p:sp>
      <p:sp>
        <p:nvSpPr>
          <p:cNvPr id="3" name="Content Placeholder 2">
            <a:extLst>
              <a:ext uri="{FF2B5EF4-FFF2-40B4-BE49-F238E27FC236}">
                <a16:creationId xmlns:a16="http://schemas.microsoft.com/office/drawing/2014/main" id="{B39E935E-1F02-4F02-A220-4355E5ADA2F2}"/>
              </a:ext>
            </a:extLst>
          </p:cNvPr>
          <p:cNvSpPr>
            <a:spLocks noGrp="1"/>
          </p:cNvSpPr>
          <p:nvPr>
            <p:ph idx="1"/>
          </p:nvPr>
        </p:nvSpPr>
        <p:spPr/>
        <p:txBody>
          <a:bodyPr/>
          <a:lstStyle/>
          <a:p>
            <a:r>
              <a:rPr lang="en-US" dirty="0"/>
              <a:t>Delayed Reward</a:t>
            </a:r>
          </a:p>
          <a:p>
            <a:endParaRPr lang="en-US" dirty="0"/>
          </a:p>
          <a:p>
            <a:r>
              <a:rPr lang="en-US" dirty="0"/>
              <a:t>Agent chooses training data</a:t>
            </a:r>
          </a:p>
          <a:p>
            <a:endParaRPr lang="en-US" dirty="0"/>
          </a:p>
          <a:p>
            <a:r>
              <a:rPr lang="en-US" dirty="0"/>
              <a:t>Explore vs Exploit (Life long learning)</a:t>
            </a:r>
          </a:p>
          <a:p>
            <a:endParaRPr lang="en-US" dirty="0"/>
          </a:p>
          <a:p>
            <a:r>
              <a:rPr lang="en-US" dirty="0"/>
              <a:t>Very different terminology (can be confusing)</a:t>
            </a:r>
          </a:p>
        </p:txBody>
      </p:sp>
    </p:spTree>
    <p:extLst>
      <p:ext uri="{BB962C8B-B14F-4D97-AF65-F5344CB8AC3E}">
        <p14:creationId xmlns:p14="http://schemas.microsoft.com/office/powerpoint/2010/main" val="211721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C298-D369-4712-80A2-F47FED6223E2}"/>
              </a:ext>
            </a:extLst>
          </p:cNvPr>
          <p:cNvSpPr>
            <a:spLocks noGrp="1"/>
          </p:cNvSpPr>
          <p:nvPr>
            <p:ph type="title"/>
          </p:nvPr>
        </p:nvSpPr>
        <p:spPr/>
        <p:txBody>
          <a:bodyPr/>
          <a:lstStyle/>
          <a:p>
            <a:r>
              <a:rPr lang="en-US" dirty="0"/>
              <a:t>Setup for Reinforcement Learning</a:t>
            </a:r>
          </a:p>
        </p:txBody>
      </p:sp>
      <p:sp>
        <p:nvSpPr>
          <p:cNvPr id="4" name="Text Placeholder 3">
            <a:extLst>
              <a:ext uri="{FF2B5EF4-FFF2-40B4-BE49-F238E27FC236}">
                <a16:creationId xmlns:a16="http://schemas.microsoft.com/office/drawing/2014/main" id="{FF03E729-F746-4BED-B8BC-BFA8B2663B08}"/>
              </a:ext>
            </a:extLst>
          </p:cNvPr>
          <p:cNvSpPr>
            <a:spLocks noGrp="1"/>
          </p:cNvSpPr>
          <p:nvPr>
            <p:ph type="body" idx="1"/>
          </p:nvPr>
        </p:nvSpPr>
        <p:spPr/>
        <p:txBody>
          <a:bodyPr>
            <a:normAutofit lnSpcReduction="10000"/>
          </a:bodyPr>
          <a:lstStyle/>
          <a:p>
            <a:r>
              <a:rPr lang="en-US" dirty="0"/>
              <a:t>Markov Decision Process (environment)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75BC55-5733-4717-A6FC-5AB854923DF9}"/>
                  </a:ext>
                </a:extLst>
              </p:cNvPr>
              <p:cNvSpPr>
                <a:spLocks noGrp="1"/>
              </p:cNvSpPr>
              <p:nvPr>
                <p:ph sz="half" idx="2"/>
              </p:nvPr>
            </p:nvSpPr>
            <p:spPr/>
            <p:txBody>
              <a:bodyPr>
                <a:normAutofit fontScale="85000" lnSpcReduction="20000"/>
              </a:bodyPr>
              <a:lstStyle/>
              <a:p>
                <a:r>
                  <a:rPr lang="en-US" dirty="0"/>
                  <a:t>Discrete-time stochastic control process</a:t>
                </a:r>
              </a:p>
              <a:p>
                <a:endParaRPr lang="en-US" dirty="0"/>
              </a:p>
              <a:p>
                <a:r>
                  <a:rPr lang="en-US" dirty="0"/>
                  <a:t>Each time step,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Agent chooses action </a:t>
                </a:r>
                <a14:m>
                  <m:oMath xmlns:m="http://schemas.openxmlformats.org/officeDocument/2006/math">
                    <m:r>
                      <a:rPr lang="en-US" b="0" i="1" smtClean="0">
                        <a:latin typeface="Cambria Math" panose="02040503050406030204" pitchFamily="18" charset="0"/>
                      </a:rPr>
                      <m:t>𝑎</m:t>
                    </m:r>
                  </m:oMath>
                </a14:m>
                <a:r>
                  <a:rPr lang="en-US" dirty="0"/>
                  <a:t> from set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𝑠</m:t>
                        </m:r>
                      </m:sub>
                    </m:sSub>
                  </m:oMath>
                </a14:m>
                <a:endParaRPr lang="en-US" dirty="0"/>
              </a:p>
              <a:p>
                <a:pPr lvl="1"/>
                <a:r>
                  <a:rPr lang="en-US" dirty="0"/>
                  <a:t>Moves to new state with probability:</a:t>
                </a:r>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dirty="0"/>
              </a:p>
              <a:p>
                <a:pPr lvl="1"/>
                <a:r>
                  <a:rPr lang="en-US" dirty="0"/>
                  <a:t>Receives reward: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endParaRPr lang="en-US" dirty="0"/>
              </a:p>
              <a:p>
                <a:pPr lvl="1"/>
                <a:endParaRPr lang="en-US" dirty="0"/>
              </a:p>
              <a:p>
                <a:r>
                  <a:rPr lang="en-US" dirty="0"/>
                  <a:t>Every outcome depends on </a:t>
                </a:r>
                <a14:m>
                  <m:oMath xmlns:m="http://schemas.openxmlformats.org/officeDocument/2006/math">
                    <m:r>
                      <a:rPr lang="en-US" b="0" i="1" smtClean="0">
                        <a:latin typeface="Cambria Math" panose="02040503050406030204" pitchFamily="18" charset="0"/>
                      </a:rPr>
                      <m:t>𝑠</m:t>
                    </m:r>
                  </m:oMath>
                </a14:m>
                <a:r>
                  <a:rPr lang="en-US" dirty="0"/>
                  <a:t> and </a:t>
                </a:r>
                <a14:m>
                  <m:oMath xmlns:m="http://schemas.openxmlformats.org/officeDocument/2006/math">
                    <m:r>
                      <a:rPr lang="en-US" b="0" i="1" smtClean="0">
                        <a:latin typeface="Cambria Math" panose="02040503050406030204" pitchFamily="18" charset="0"/>
                      </a:rPr>
                      <m:t>𝑎</m:t>
                    </m:r>
                  </m:oMath>
                </a14:m>
                <a:endParaRPr lang="en-US" b="0" dirty="0"/>
              </a:p>
              <a:p>
                <a:pPr lvl="1"/>
                <a:r>
                  <a:rPr lang="en-US" dirty="0"/>
                  <a:t>Nothing depends on previous states/actions</a:t>
                </a:r>
              </a:p>
              <a:p>
                <a:pPr lvl="1"/>
                <a:endParaRPr lang="en-US" dirty="0"/>
              </a:p>
            </p:txBody>
          </p:sp>
        </mc:Choice>
        <mc:Fallback xmlns="">
          <p:sp>
            <p:nvSpPr>
              <p:cNvPr id="3" name="Content Placeholder 2">
                <a:extLst>
                  <a:ext uri="{FF2B5EF4-FFF2-40B4-BE49-F238E27FC236}">
                    <a16:creationId xmlns:a16="http://schemas.microsoft.com/office/drawing/2014/main" id="{CB75BC55-5733-4717-A6FC-5AB854923DF9}"/>
                  </a:ext>
                </a:extLst>
              </p:cNvPr>
              <p:cNvSpPr>
                <a:spLocks noGrp="1" noRot="1" noChangeAspect="1" noMove="1" noResize="1" noEditPoints="1" noAdjustHandles="1" noChangeArrowheads="1" noChangeShapeType="1" noTextEdit="1"/>
              </p:cNvSpPr>
              <p:nvPr>
                <p:ph sz="half" idx="2"/>
              </p:nvPr>
            </p:nvSpPr>
            <p:spPr>
              <a:blipFill>
                <a:blip r:embed="rId3"/>
                <a:stretch>
                  <a:fillRect l="-1655" t="-3808" b="-2483"/>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01DF82AD-B38A-4DEB-9A4E-27399C0151E6}"/>
              </a:ext>
            </a:extLst>
          </p:cNvPr>
          <p:cNvSpPr>
            <a:spLocks noGrp="1"/>
          </p:cNvSpPr>
          <p:nvPr>
            <p:ph type="body" sz="quarter" idx="3"/>
          </p:nvPr>
        </p:nvSpPr>
        <p:spPr/>
        <p:txBody>
          <a:bodyPr>
            <a:normAutofit lnSpcReduction="10000"/>
          </a:bodyPr>
          <a:lstStyle/>
          <a:p>
            <a:r>
              <a:rPr lang="en-US" dirty="0"/>
              <a:t>Policy</a:t>
            </a:r>
          </a:p>
          <a:p>
            <a:r>
              <a:rPr lang="en-US" dirty="0"/>
              <a:t>(agent’s behavior)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4D586B0-23ED-4FD6-9A40-EBD707A98983}"/>
                  </a:ext>
                </a:extLst>
              </p:cNvPr>
              <p:cNvSpPr>
                <a:spLocks noGrp="1"/>
              </p:cNvSpPr>
              <p:nvPr>
                <p:ph sz="quarter" idx="4"/>
              </p:nvPr>
            </p:nvSpPr>
            <p:spPr>
              <a:xfrm>
                <a:off x="6172199" y="2505075"/>
                <a:ext cx="5357813" cy="3684588"/>
              </a:xfrm>
            </p:spPr>
            <p:txBody>
              <a:bodyPr>
                <a:normAutofit fontScale="85000" lnSpcReduction="20000"/>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dirty="0"/>
                  <a:t> – The action to take in state </a:t>
                </a:r>
                <a14:m>
                  <m:oMath xmlns:m="http://schemas.openxmlformats.org/officeDocument/2006/math">
                    <m:r>
                      <a:rPr lang="en-US" b="0" i="1" smtClean="0">
                        <a:latin typeface="Cambria Math" panose="02040503050406030204" pitchFamily="18" charset="0"/>
                      </a:rPr>
                      <m:t>𝑠</m:t>
                    </m:r>
                  </m:oMath>
                </a14:m>
                <a:endParaRPr lang="en-US" dirty="0"/>
              </a:p>
              <a:p>
                <a:endParaRPr lang="en-US" dirty="0"/>
              </a:p>
              <a:p>
                <a:r>
                  <a:rPr lang="en-US" dirty="0"/>
                  <a:t>Goal maximize:</a:t>
                </a:r>
                <a14:m>
                  <m:oMath xmlns:m="http://schemas.openxmlformats.org/officeDocument/2006/math">
                    <m:r>
                      <a:rPr lang="en-US" b="0" i="0"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i="1" smtClean="0">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𝑡</m:t>
                            </m:r>
                          </m:sup>
                        </m:sSup>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e>
                    </m:d>
                  </m:oMath>
                </a14:m>
                <a:endParaRPr lang="en-US" b="0" dirty="0">
                  <a:ea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0≤</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&lt;1</m:t>
                    </m:r>
                  </m:oMath>
                </a14:m>
                <a:r>
                  <a:rPr lang="en-US" dirty="0"/>
                  <a:t> – Tradeoff immediate vs future</a:t>
                </a:r>
              </a:p>
              <a:p>
                <a:pPr lvl="1"/>
                <a:endParaRPr lang="en-US" dirty="0"/>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𝑉</m:t>
                        </m:r>
                      </m:e>
                      <m:sup>
                        <m:r>
                          <a:rPr lang="en-US"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e>
                          </m:nary>
                          <m:r>
                            <a:rPr lang="en-US" b="0" i="1" smtClean="0">
                              <a:latin typeface="Cambria Math" panose="02040503050406030204" pitchFamily="18" charset="0"/>
                            </a:rPr>
                            <m:t> ∗</m:t>
                          </m:r>
                        </m:e>
                      </m:mr>
                      <m:m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 )</m:t>
                          </m:r>
                        </m:e>
                      </m:mr>
                    </m:m>
                  </m:oMath>
                </a14:m>
                <a:endParaRPr lang="en-US" dirty="0"/>
              </a:p>
            </p:txBody>
          </p:sp>
        </mc:Choice>
        <mc:Fallback xmlns="">
          <p:sp>
            <p:nvSpPr>
              <p:cNvPr id="6" name="Content Placeholder 5">
                <a:extLst>
                  <a:ext uri="{FF2B5EF4-FFF2-40B4-BE49-F238E27FC236}">
                    <a16:creationId xmlns:a16="http://schemas.microsoft.com/office/drawing/2014/main" id="{F4D586B0-23ED-4FD6-9A40-EBD707A98983}"/>
                  </a:ext>
                </a:extLst>
              </p:cNvPr>
              <p:cNvSpPr>
                <a:spLocks noGrp="1" noRot="1" noChangeAspect="1" noMove="1" noResize="1" noEditPoints="1" noAdjustHandles="1" noChangeArrowheads="1" noChangeShapeType="1" noTextEdit="1"/>
              </p:cNvSpPr>
              <p:nvPr>
                <p:ph sz="quarter" idx="4"/>
              </p:nvPr>
            </p:nvSpPr>
            <p:spPr>
              <a:xfrm>
                <a:off x="6172199" y="2505075"/>
                <a:ext cx="5357813" cy="3684588"/>
              </a:xfrm>
              <a:blipFill>
                <a:blip r:embed="rId4"/>
                <a:stretch>
                  <a:fillRect l="-1479" t="-380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D426228-B904-4332-A168-50084FD133AD}"/>
              </a:ext>
            </a:extLst>
          </p:cNvPr>
          <p:cNvSpPr txBox="1"/>
          <p:nvPr/>
        </p:nvSpPr>
        <p:spPr>
          <a:xfrm>
            <a:off x="8474572" y="4347369"/>
            <a:ext cx="3554719" cy="369332"/>
          </a:xfrm>
          <a:prstGeom prst="rect">
            <a:avLst/>
          </a:prstGeom>
          <a:no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Probability of moving to each state</a:t>
            </a:r>
          </a:p>
        </p:txBody>
      </p:sp>
      <p:cxnSp>
        <p:nvCxnSpPr>
          <p:cNvPr id="8" name="Straight Connector 7">
            <a:extLst>
              <a:ext uri="{FF2B5EF4-FFF2-40B4-BE49-F238E27FC236}">
                <a16:creationId xmlns:a16="http://schemas.microsoft.com/office/drawing/2014/main" id="{F8E9C76A-D6C8-41AC-A0DB-9B4D8DE3A1FB}"/>
              </a:ext>
            </a:extLst>
          </p:cNvPr>
          <p:cNvCxnSpPr>
            <a:cxnSpLocks/>
          </p:cNvCxnSpPr>
          <p:nvPr/>
        </p:nvCxnSpPr>
        <p:spPr>
          <a:xfrm flipH="1">
            <a:off x="9480042" y="4716701"/>
            <a:ext cx="825844" cy="1767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F66352-C40B-4C76-BE72-2425A3A8E4CE}"/>
              </a:ext>
            </a:extLst>
          </p:cNvPr>
          <p:cNvSpPr txBox="1"/>
          <p:nvPr/>
        </p:nvSpPr>
        <p:spPr>
          <a:xfrm>
            <a:off x="4742157" y="6317125"/>
            <a:ext cx="2944346" cy="369332"/>
          </a:xfrm>
          <a:prstGeom prst="rect">
            <a:avLst/>
          </a:prstGeom>
          <a:no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Reward for making that move</a:t>
            </a:r>
          </a:p>
        </p:txBody>
      </p:sp>
      <p:cxnSp>
        <p:nvCxnSpPr>
          <p:cNvPr id="11" name="Straight Connector 10">
            <a:extLst>
              <a:ext uri="{FF2B5EF4-FFF2-40B4-BE49-F238E27FC236}">
                <a16:creationId xmlns:a16="http://schemas.microsoft.com/office/drawing/2014/main" id="{FFC9AAA5-B737-4995-93CD-1364175A51B2}"/>
              </a:ext>
            </a:extLst>
          </p:cNvPr>
          <p:cNvCxnSpPr>
            <a:cxnSpLocks/>
            <a:stCxn id="10" idx="0"/>
          </p:cNvCxnSpPr>
          <p:nvPr/>
        </p:nvCxnSpPr>
        <p:spPr>
          <a:xfrm flipV="1">
            <a:off x="6214330" y="5763491"/>
            <a:ext cx="1937685" cy="55363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DEA146-E807-431E-B030-B108BB5B3456}"/>
              </a:ext>
            </a:extLst>
          </p:cNvPr>
          <p:cNvSpPr txBox="1"/>
          <p:nvPr/>
        </p:nvSpPr>
        <p:spPr>
          <a:xfrm>
            <a:off x="8794311" y="6279995"/>
            <a:ext cx="2735701" cy="369332"/>
          </a:xfrm>
          <a:prstGeom prst="rect">
            <a:avLst/>
          </a:prstGeom>
          <a:no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Value of being in that state</a:t>
            </a:r>
          </a:p>
        </p:txBody>
      </p:sp>
      <p:cxnSp>
        <p:nvCxnSpPr>
          <p:cNvPr id="17" name="Straight Connector 16">
            <a:extLst>
              <a:ext uri="{FF2B5EF4-FFF2-40B4-BE49-F238E27FC236}">
                <a16:creationId xmlns:a16="http://schemas.microsoft.com/office/drawing/2014/main" id="{A36B56AE-8868-48DE-932E-DD3894D7A289}"/>
              </a:ext>
            </a:extLst>
          </p:cNvPr>
          <p:cNvCxnSpPr>
            <a:cxnSpLocks/>
          </p:cNvCxnSpPr>
          <p:nvPr/>
        </p:nvCxnSpPr>
        <p:spPr>
          <a:xfrm flipH="1" flipV="1">
            <a:off x="10002292" y="5647113"/>
            <a:ext cx="544874" cy="6445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36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additive="base">
                                        <p:cTn id="4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 calcmode="lin" valueType="num">
                                      <p:cBhvr additive="base">
                                        <p:cTn id="5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 calcmode="lin" valueType="num">
                                      <p:cBhvr additive="base">
                                        <p:cTn id="5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 calcmode="lin" valueType="num">
                                      <p:cBhvr additive="base">
                                        <p:cTn id="6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 calcmode="lin" valueType="num">
                                      <p:cBhvr additive="base">
                                        <p:cTn id="6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fill="hold"/>
                                        <p:tgtEl>
                                          <p:spTgt spid="7"/>
                                        </p:tgtEl>
                                        <p:attrNameLst>
                                          <p:attrName>ppt_x</p:attrName>
                                        </p:attrNameLst>
                                      </p:cBhvr>
                                      <p:tavLst>
                                        <p:tav tm="0">
                                          <p:val>
                                            <p:strVal val="#ppt_x"/>
                                          </p:val>
                                        </p:tav>
                                        <p:tav tm="100000">
                                          <p:val>
                                            <p:strVal val="#ppt_x"/>
                                          </p:val>
                                        </p:tav>
                                      </p:tavLst>
                                    </p:anim>
                                    <p:anim calcmode="lin" valueType="num">
                                      <p:cBhvr additive="base">
                                        <p:cTn id="74" dur="500" fill="hold"/>
                                        <p:tgtEl>
                                          <p:spTgt spid="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ppt_x"/>
                                          </p:val>
                                        </p:tav>
                                        <p:tav tm="100000">
                                          <p:val>
                                            <p:strVal val="#ppt_x"/>
                                          </p:val>
                                        </p:tav>
                                      </p:tavLst>
                                    </p:anim>
                                    <p:anim calcmode="lin" valueType="num">
                                      <p:cBhvr additive="base">
                                        <p:cTn id="8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additive="base">
                                        <p:cTn id="93" dur="500" fill="hold"/>
                                        <p:tgtEl>
                                          <p:spTgt spid="16"/>
                                        </p:tgtEl>
                                        <p:attrNameLst>
                                          <p:attrName>ppt_x</p:attrName>
                                        </p:attrNameLst>
                                      </p:cBhvr>
                                      <p:tavLst>
                                        <p:tav tm="0">
                                          <p:val>
                                            <p:strVal val="#ppt_x"/>
                                          </p:val>
                                        </p:tav>
                                        <p:tav tm="100000">
                                          <p:val>
                                            <p:strVal val="#ppt_x"/>
                                          </p:val>
                                        </p:tav>
                                      </p:tavLst>
                                    </p:anim>
                                    <p:anim calcmode="lin" valueType="num">
                                      <p:cBhvr additive="base">
                                        <p:cTn id="94" dur="500" fill="hold"/>
                                        <p:tgtEl>
                                          <p:spTgt spid="16"/>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85B5-F3D2-4B68-8165-BF6F977C8D92}"/>
              </a:ext>
            </a:extLst>
          </p:cNvPr>
          <p:cNvSpPr>
            <a:spLocks noGrp="1"/>
          </p:cNvSpPr>
          <p:nvPr>
            <p:ph type="title"/>
          </p:nvPr>
        </p:nvSpPr>
        <p:spPr>
          <a:xfrm>
            <a:off x="838200" y="160336"/>
            <a:ext cx="10515600" cy="816561"/>
          </a:xfrm>
        </p:spPr>
        <p:txBody>
          <a:bodyPr/>
          <a:lstStyle/>
          <a:p>
            <a:r>
              <a:rPr lang="en-US" dirty="0"/>
              <a:t>Simple Example of Agent in an Environment</a:t>
            </a:r>
          </a:p>
        </p:txBody>
      </p:sp>
      <p:pic>
        <p:nvPicPr>
          <p:cNvPr id="9" name="Picture 8">
            <a:extLst>
              <a:ext uri="{FF2B5EF4-FFF2-40B4-BE49-F238E27FC236}">
                <a16:creationId xmlns:a16="http://schemas.microsoft.com/office/drawing/2014/main" id="{90EF38B3-3013-4793-A923-6218AAAA38BB}"/>
              </a:ext>
            </a:extLst>
          </p:cNvPr>
          <p:cNvPicPr>
            <a:picLocks noChangeAspect="1"/>
          </p:cNvPicPr>
          <p:nvPr/>
        </p:nvPicPr>
        <p:blipFill>
          <a:blip r:embed="rId2"/>
          <a:stretch>
            <a:fillRect/>
          </a:stretch>
        </p:blipFill>
        <p:spPr>
          <a:xfrm>
            <a:off x="6780334" y="3893121"/>
            <a:ext cx="914400" cy="914400"/>
          </a:xfrm>
          <a:prstGeom prst="rect">
            <a:avLst/>
          </a:prstGeom>
        </p:spPr>
      </p:pic>
      <p:pic>
        <p:nvPicPr>
          <p:cNvPr id="11" name="Picture 10">
            <a:extLst>
              <a:ext uri="{FF2B5EF4-FFF2-40B4-BE49-F238E27FC236}">
                <a16:creationId xmlns:a16="http://schemas.microsoft.com/office/drawing/2014/main" id="{5AC88F4E-11C0-44EC-A35D-A627E373B5A6}"/>
              </a:ext>
            </a:extLst>
          </p:cNvPr>
          <p:cNvPicPr>
            <a:picLocks noChangeAspect="1"/>
          </p:cNvPicPr>
          <p:nvPr/>
        </p:nvPicPr>
        <p:blipFill>
          <a:blip r:embed="rId3"/>
          <a:stretch>
            <a:fillRect/>
          </a:stretch>
        </p:blipFill>
        <p:spPr>
          <a:xfrm>
            <a:off x="6780401" y="2977107"/>
            <a:ext cx="914400" cy="914400"/>
          </a:xfrm>
          <a:prstGeom prst="rect">
            <a:avLst/>
          </a:prstGeom>
        </p:spPr>
      </p:pic>
      <p:pic>
        <p:nvPicPr>
          <p:cNvPr id="12" name="Picture 11">
            <a:extLst>
              <a:ext uri="{FF2B5EF4-FFF2-40B4-BE49-F238E27FC236}">
                <a16:creationId xmlns:a16="http://schemas.microsoft.com/office/drawing/2014/main" id="{42849C7B-45E4-4051-A520-5EA46A253128}"/>
              </a:ext>
            </a:extLst>
          </p:cNvPr>
          <p:cNvPicPr>
            <a:picLocks noChangeAspect="1"/>
          </p:cNvPicPr>
          <p:nvPr/>
        </p:nvPicPr>
        <p:blipFill>
          <a:blip r:embed="rId4"/>
          <a:stretch>
            <a:fillRect/>
          </a:stretch>
        </p:blipFill>
        <p:spPr>
          <a:xfrm>
            <a:off x="5862692" y="2057589"/>
            <a:ext cx="914400" cy="914400"/>
          </a:xfrm>
          <a:prstGeom prst="rect">
            <a:avLst/>
          </a:prstGeom>
        </p:spPr>
      </p:pic>
      <p:pic>
        <p:nvPicPr>
          <p:cNvPr id="13" name="Picture 12">
            <a:extLst>
              <a:ext uri="{FF2B5EF4-FFF2-40B4-BE49-F238E27FC236}">
                <a16:creationId xmlns:a16="http://schemas.microsoft.com/office/drawing/2014/main" id="{45501C3B-6C59-41C9-8CCD-98C3098C6E57}"/>
              </a:ext>
            </a:extLst>
          </p:cNvPr>
          <p:cNvPicPr>
            <a:picLocks noChangeAspect="1"/>
          </p:cNvPicPr>
          <p:nvPr/>
        </p:nvPicPr>
        <p:blipFill>
          <a:blip r:embed="rId4"/>
          <a:stretch>
            <a:fillRect/>
          </a:stretch>
        </p:blipFill>
        <p:spPr>
          <a:xfrm>
            <a:off x="7696642" y="3893121"/>
            <a:ext cx="914400" cy="914400"/>
          </a:xfrm>
          <a:prstGeom prst="rect">
            <a:avLst/>
          </a:prstGeom>
        </p:spPr>
      </p:pic>
      <p:pic>
        <p:nvPicPr>
          <p:cNvPr id="14" name="Picture 13">
            <a:extLst>
              <a:ext uri="{FF2B5EF4-FFF2-40B4-BE49-F238E27FC236}">
                <a16:creationId xmlns:a16="http://schemas.microsoft.com/office/drawing/2014/main" id="{21DDC928-8F16-44DD-9790-C845E37C688B}"/>
              </a:ext>
            </a:extLst>
          </p:cNvPr>
          <p:cNvPicPr>
            <a:picLocks noChangeAspect="1"/>
          </p:cNvPicPr>
          <p:nvPr/>
        </p:nvPicPr>
        <p:blipFill>
          <a:blip r:embed="rId3"/>
          <a:stretch>
            <a:fillRect/>
          </a:stretch>
        </p:blipFill>
        <p:spPr>
          <a:xfrm>
            <a:off x="5862652" y="2976454"/>
            <a:ext cx="914400" cy="914400"/>
          </a:xfrm>
          <a:prstGeom prst="rect">
            <a:avLst/>
          </a:prstGeom>
        </p:spPr>
      </p:pic>
      <p:pic>
        <p:nvPicPr>
          <p:cNvPr id="15" name="Picture 14">
            <a:extLst>
              <a:ext uri="{FF2B5EF4-FFF2-40B4-BE49-F238E27FC236}">
                <a16:creationId xmlns:a16="http://schemas.microsoft.com/office/drawing/2014/main" id="{F2EFEEE8-F1A9-4291-9793-401D1B67027C}"/>
              </a:ext>
            </a:extLst>
          </p:cNvPr>
          <p:cNvPicPr>
            <a:picLocks noChangeAspect="1"/>
          </p:cNvPicPr>
          <p:nvPr/>
        </p:nvPicPr>
        <p:blipFill>
          <a:blip r:embed="rId2"/>
          <a:stretch>
            <a:fillRect/>
          </a:stretch>
        </p:blipFill>
        <p:spPr>
          <a:xfrm>
            <a:off x="6780448" y="2058797"/>
            <a:ext cx="914400" cy="914400"/>
          </a:xfrm>
          <a:prstGeom prst="rect">
            <a:avLst/>
          </a:prstGeom>
        </p:spPr>
      </p:pic>
      <p:pic>
        <p:nvPicPr>
          <p:cNvPr id="16" name="Picture 15">
            <a:extLst>
              <a:ext uri="{FF2B5EF4-FFF2-40B4-BE49-F238E27FC236}">
                <a16:creationId xmlns:a16="http://schemas.microsoft.com/office/drawing/2014/main" id="{41995DB0-E38E-44E3-A883-AAE1E2345097}"/>
              </a:ext>
            </a:extLst>
          </p:cNvPr>
          <p:cNvPicPr>
            <a:picLocks noChangeAspect="1"/>
          </p:cNvPicPr>
          <p:nvPr/>
        </p:nvPicPr>
        <p:blipFill>
          <a:blip r:embed="rId2"/>
          <a:stretch>
            <a:fillRect/>
          </a:stretch>
        </p:blipFill>
        <p:spPr>
          <a:xfrm>
            <a:off x="5862759" y="3892286"/>
            <a:ext cx="914400" cy="914400"/>
          </a:xfrm>
          <a:prstGeom prst="rect">
            <a:avLst/>
          </a:prstGeom>
        </p:spPr>
      </p:pic>
      <p:pic>
        <p:nvPicPr>
          <p:cNvPr id="17" name="Picture 16">
            <a:extLst>
              <a:ext uri="{FF2B5EF4-FFF2-40B4-BE49-F238E27FC236}">
                <a16:creationId xmlns:a16="http://schemas.microsoft.com/office/drawing/2014/main" id="{91439941-E201-4D92-AFCB-A7BC6B719A8E}"/>
              </a:ext>
            </a:extLst>
          </p:cNvPr>
          <p:cNvPicPr>
            <a:picLocks noChangeAspect="1"/>
          </p:cNvPicPr>
          <p:nvPr/>
        </p:nvPicPr>
        <p:blipFill>
          <a:blip r:embed="rId4"/>
          <a:stretch>
            <a:fillRect/>
          </a:stretch>
        </p:blipFill>
        <p:spPr>
          <a:xfrm>
            <a:off x="7696640" y="2057626"/>
            <a:ext cx="914400" cy="914400"/>
          </a:xfrm>
          <a:prstGeom prst="rect">
            <a:avLst/>
          </a:prstGeom>
        </p:spPr>
      </p:pic>
      <p:pic>
        <p:nvPicPr>
          <p:cNvPr id="18" name="Picture 17">
            <a:extLst>
              <a:ext uri="{FF2B5EF4-FFF2-40B4-BE49-F238E27FC236}">
                <a16:creationId xmlns:a16="http://schemas.microsoft.com/office/drawing/2014/main" id="{013E866B-6FAC-4B29-A548-31B49804DBE4}"/>
              </a:ext>
            </a:extLst>
          </p:cNvPr>
          <p:cNvPicPr>
            <a:picLocks noChangeAspect="1"/>
          </p:cNvPicPr>
          <p:nvPr/>
        </p:nvPicPr>
        <p:blipFill>
          <a:blip r:embed="rId2"/>
          <a:stretch>
            <a:fillRect/>
          </a:stretch>
        </p:blipFill>
        <p:spPr>
          <a:xfrm>
            <a:off x="7696640" y="2974632"/>
            <a:ext cx="914400" cy="914400"/>
          </a:xfrm>
          <a:prstGeom prst="rect">
            <a:avLst/>
          </a:prstGeom>
        </p:spPr>
      </p:pic>
      <p:pic>
        <p:nvPicPr>
          <p:cNvPr id="7" name="Picture 6">
            <a:extLst>
              <a:ext uri="{FF2B5EF4-FFF2-40B4-BE49-F238E27FC236}">
                <a16:creationId xmlns:a16="http://schemas.microsoft.com/office/drawing/2014/main" id="{91F73E8E-675C-48CF-A44C-71935647811A}"/>
              </a:ext>
            </a:extLst>
          </p:cNvPr>
          <p:cNvPicPr>
            <a:picLocks noChangeAspect="1"/>
          </p:cNvPicPr>
          <p:nvPr/>
        </p:nvPicPr>
        <p:blipFill>
          <a:blip r:embed="rId5"/>
          <a:stretch>
            <a:fillRect/>
          </a:stretch>
        </p:blipFill>
        <p:spPr>
          <a:xfrm>
            <a:off x="7699473" y="2066495"/>
            <a:ext cx="908734" cy="908734"/>
          </a:xfrm>
          <a:prstGeom prst="rect">
            <a:avLst/>
          </a:prstGeom>
        </p:spPr>
      </p:pic>
      <p:pic>
        <p:nvPicPr>
          <p:cNvPr id="20" name="Picture 19">
            <a:extLst>
              <a:ext uri="{FF2B5EF4-FFF2-40B4-BE49-F238E27FC236}">
                <a16:creationId xmlns:a16="http://schemas.microsoft.com/office/drawing/2014/main" id="{694FF39A-C5AB-4F49-996F-F3D792829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7549" y="5511497"/>
            <a:ext cx="812698" cy="1295237"/>
          </a:xfrm>
          <a:prstGeom prst="rect">
            <a:avLst/>
          </a:prstGeom>
        </p:spPr>
      </p:pic>
      <p:graphicFrame>
        <p:nvGraphicFramePr>
          <p:cNvPr id="6" name="Table 5">
            <a:extLst>
              <a:ext uri="{FF2B5EF4-FFF2-40B4-BE49-F238E27FC236}">
                <a16:creationId xmlns:a16="http://schemas.microsoft.com/office/drawing/2014/main" id="{CC2E7A5C-4997-408A-80D6-E86BCF7BCC89}"/>
              </a:ext>
            </a:extLst>
          </p:cNvPr>
          <p:cNvGraphicFramePr>
            <a:graphicFrameLocks noGrp="1"/>
          </p:cNvGraphicFramePr>
          <p:nvPr/>
        </p:nvGraphicFramePr>
        <p:xfrm>
          <a:off x="5859196" y="2057045"/>
          <a:ext cx="2755704" cy="2749257"/>
        </p:xfrm>
        <a:graphic>
          <a:graphicData uri="http://schemas.openxmlformats.org/drawingml/2006/table">
            <a:tbl>
              <a:tblPr firstRow="1" bandRow="1">
                <a:tableStyleId>{5940675A-B579-460E-94D1-54222C63F5DA}</a:tableStyleId>
              </a:tblPr>
              <a:tblGrid>
                <a:gridCol w="918568">
                  <a:extLst>
                    <a:ext uri="{9D8B030D-6E8A-4147-A177-3AD203B41FA5}">
                      <a16:colId xmlns:a16="http://schemas.microsoft.com/office/drawing/2014/main" val="2824605193"/>
                    </a:ext>
                  </a:extLst>
                </a:gridCol>
                <a:gridCol w="918568">
                  <a:extLst>
                    <a:ext uri="{9D8B030D-6E8A-4147-A177-3AD203B41FA5}">
                      <a16:colId xmlns:a16="http://schemas.microsoft.com/office/drawing/2014/main" val="3494037627"/>
                    </a:ext>
                  </a:extLst>
                </a:gridCol>
                <a:gridCol w="918568">
                  <a:extLst>
                    <a:ext uri="{9D8B030D-6E8A-4147-A177-3AD203B41FA5}">
                      <a16:colId xmlns:a16="http://schemas.microsoft.com/office/drawing/2014/main" val="3045171622"/>
                    </a:ext>
                  </a:extLst>
                </a:gridCol>
              </a:tblGrid>
              <a:tr h="91641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27082252"/>
                  </a:ext>
                </a:extLst>
              </a:tr>
              <a:tr h="91641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072513"/>
                  </a:ext>
                </a:extLst>
              </a:tr>
              <a:tr h="916419">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5063532"/>
                  </a:ext>
                </a:extLst>
              </a:tr>
            </a:tbl>
          </a:graphicData>
        </a:graphic>
      </p:graphicFrame>
      <p:pic>
        <p:nvPicPr>
          <p:cNvPr id="22" name="Picture 21" descr="A person in a costume&#10;&#10;Description automatically generated">
            <a:extLst>
              <a:ext uri="{FF2B5EF4-FFF2-40B4-BE49-F238E27FC236}">
                <a16:creationId xmlns:a16="http://schemas.microsoft.com/office/drawing/2014/main" id="{9530935B-3201-495B-8A54-6E1B12467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859" y="3429000"/>
            <a:ext cx="812698" cy="1295238"/>
          </a:xfrm>
          <a:prstGeom prst="rect">
            <a:avLst/>
          </a:prstGeom>
        </p:spPr>
      </p:pic>
      <p:pic>
        <p:nvPicPr>
          <p:cNvPr id="24" name="Picture 23">
            <a:extLst>
              <a:ext uri="{FF2B5EF4-FFF2-40B4-BE49-F238E27FC236}">
                <a16:creationId xmlns:a16="http://schemas.microsoft.com/office/drawing/2014/main" id="{D2C762D0-0DCE-480E-91F0-07DDCE081C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7376" y="5511496"/>
            <a:ext cx="812698" cy="1295238"/>
          </a:xfrm>
          <a:prstGeom prst="rect">
            <a:avLst/>
          </a:prstGeom>
        </p:spPr>
      </p:pic>
      <p:pic>
        <p:nvPicPr>
          <p:cNvPr id="26" name="Picture 25">
            <a:extLst>
              <a:ext uri="{FF2B5EF4-FFF2-40B4-BE49-F238E27FC236}">
                <a16:creationId xmlns:a16="http://schemas.microsoft.com/office/drawing/2014/main" id="{80B9F03B-EB4D-4945-8C81-EF7A3CB2CB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4900" y="5511496"/>
            <a:ext cx="812698" cy="129523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6CAEC0-34AF-4C27-9D71-0E09D123C482}"/>
                  </a:ext>
                </a:extLst>
              </p:cNvPr>
              <p:cNvSpPr txBox="1"/>
              <p:nvPr/>
            </p:nvSpPr>
            <p:spPr>
              <a:xfrm>
                <a:off x="442039" y="1089317"/>
                <a:ext cx="5572187" cy="59339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{&lt;0,0&gt;, &lt;1,0&gt;…&lt;3,3&gt;}</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Move within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Reaching chest ends episode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𝑒𝑎𝑠𝑡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𝑠𝑜𝑢𝑡h</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𝑒𝑎𝑠𝑡</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𝑠𝑜𝑢𝑡h</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𝑤𝑒𝑠𝑡</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𝜙</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𝑛𝑜𝑟𝑡h</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𝑤𝑒𝑠𝑡</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100 at chest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 for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𝑒𝑎𝑠𝑡</m:t>
                        </m:r>
                      </m:sub>
                    </m:sSub>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&lt;1,0&gt;</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&lt;2,0&gt;</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𝑛𝑜𝑟𝑡h</m:t>
                        </m:r>
                      </m:sub>
                    </m:sSub>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 &lt;2,0&gt;</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816CAEC0-34AF-4C27-9D71-0E09D123C482}"/>
                  </a:ext>
                </a:extLst>
              </p:cNvPr>
              <p:cNvSpPr txBox="1">
                <a:spLocks noRot="1" noChangeAspect="1" noMove="1" noResize="1" noEditPoints="1" noAdjustHandles="1" noChangeArrowheads="1" noChangeShapeType="1" noTextEdit="1"/>
              </p:cNvSpPr>
              <p:nvPr/>
            </p:nvSpPr>
            <p:spPr>
              <a:xfrm>
                <a:off x="442039" y="1089317"/>
                <a:ext cx="5572187" cy="5933932"/>
              </a:xfrm>
              <a:prstGeom prst="rect">
                <a:avLst/>
              </a:prstGeom>
              <a:blipFill>
                <a:blip r:embed="rId10"/>
                <a:stretch>
                  <a:fillRect l="-985" t="-617"/>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4F10B7E0-A8D0-48E4-B5F5-23242F00BDFC}"/>
              </a:ext>
            </a:extLst>
          </p:cNvPr>
          <p:cNvSpPr txBox="1"/>
          <p:nvPr/>
        </p:nvSpPr>
        <p:spPr>
          <a:xfrm>
            <a:off x="5815485" y="2039640"/>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0, 0</a:t>
            </a:r>
          </a:p>
        </p:txBody>
      </p:sp>
      <p:sp>
        <p:nvSpPr>
          <p:cNvPr id="23" name="TextBox 22">
            <a:extLst>
              <a:ext uri="{FF2B5EF4-FFF2-40B4-BE49-F238E27FC236}">
                <a16:creationId xmlns:a16="http://schemas.microsoft.com/office/drawing/2014/main" id="{E219A619-EEB0-4B03-A989-80DFD6388A14}"/>
              </a:ext>
            </a:extLst>
          </p:cNvPr>
          <p:cNvSpPr txBox="1"/>
          <p:nvPr/>
        </p:nvSpPr>
        <p:spPr>
          <a:xfrm>
            <a:off x="6793163" y="2039639"/>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1, 0</a:t>
            </a:r>
          </a:p>
        </p:txBody>
      </p:sp>
      <p:sp>
        <p:nvSpPr>
          <p:cNvPr id="25" name="TextBox 24">
            <a:extLst>
              <a:ext uri="{FF2B5EF4-FFF2-40B4-BE49-F238E27FC236}">
                <a16:creationId xmlns:a16="http://schemas.microsoft.com/office/drawing/2014/main" id="{DA7F1FB0-6152-48D6-A2F7-9CA22561C9D8}"/>
              </a:ext>
            </a:extLst>
          </p:cNvPr>
          <p:cNvSpPr txBox="1"/>
          <p:nvPr/>
        </p:nvSpPr>
        <p:spPr>
          <a:xfrm>
            <a:off x="7710632" y="2037499"/>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2, 0</a:t>
            </a:r>
          </a:p>
        </p:txBody>
      </p:sp>
      <p:sp>
        <p:nvSpPr>
          <p:cNvPr id="27" name="TextBox 26">
            <a:extLst>
              <a:ext uri="{FF2B5EF4-FFF2-40B4-BE49-F238E27FC236}">
                <a16:creationId xmlns:a16="http://schemas.microsoft.com/office/drawing/2014/main" id="{45AE7F69-904A-40C6-94B7-CE12CF2E892F}"/>
              </a:ext>
            </a:extLst>
          </p:cNvPr>
          <p:cNvSpPr txBox="1"/>
          <p:nvPr/>
        </p:nvSpPr>
        <p:spPr>
          <a:xfrm>
            <a:off x="5816329" y="2993291"/>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0, 1</a:t>
            </a:r>
          </a:p>
        </p:txBody>
      </p:sp>
      <p:sp>
        <p:nvSpPr>
          <p:cNvPr id="28" name="TextBox 27">
            <a:extLst>
              <a:ext uri="{FF2B5EF4-FFF2-40B4-BE49-F238E27FC236}">
                <a16:creationId xmlns:a16="http://schemas.microsoft.com/office/drawing/2014/main" id="{F3F93446-2A95-4BCF-847B-3881FB0FB1B2}"/>
              </a:ext>
            </a:extLst>
          </p:cNvPr>
          <p:cNvSpPr txBox="1"/>
          <p:nvPr/>
        </p:nvSpPr>
        <p:spPr>
          <a:xfrm>
            <a:off x="6793163" y="2991532"/>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1, 1</a:t>
            </a:r>
          </a:p>
        </p:txBody>
      </p:sp>
      <p:sp>
        <p:nvSpPr>
          <p:cNvPr id="29" name="TextBox 28">
            <a:extLst>
              <a:ext uri="{FF2B5EF4-FFF2-40B4-BE49-F238E27FC236}">
                <a16:creationId xmlns:a16="http://schemas.microsoft.com/office/drawing/2014/main" id="{4129123B-D145-40AE-A2C4-EA8363D8A313}"/>
              </a:ext>
            </a:extLst>
          </p:cNvPr>
          <p:cNvSpPr txBox="1"/>
          <p:nvPr/>
        </p:nvSpPr>
        <p:spPr>
          <a:xfrm>
            <a:off x="7710632" y="2999445"/>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2, 1</a:t>
            </a:r>
          </a:p>
        </p:txBody>
      </p:sp>
      <p:sp>
        <p:nvSpPr>
          <p:cNvPr id="30" name="TextBox 29">
            <a:extLst>
              <a:ext uri="{FF2B5EF4-FFF2-40B4-BE49-F238E27FC236}">
                <a16:creationId xmlns:a16="http://schemas.microsoft.com/office/drawing/2014/main" id="{1B49A6D8-68CA-4A0E-A8FA-8E65F55F5E19}"/>
              </a:ext>
            </a:extLst>
          </p:cNvPr>
          <p:cNvSpPr txBox="1"/>
          <p:nvPr/>
        </p:nvSpPr>
        <p:spPr>
          <a:xfrm>
            <a:off x="5815485" y="3903246"/>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0, 2</a:t>
            </a:r>
          </a:p>
        </p:txBody>
      </p:sp>
      <p:sp>
        <p:nvSpPr>
          <p:cNvPr id="31" name="TextBox 30">
            <a:extLst>
              <a:ext uri="{FF2B5EF4-FFF2-40B4-BE49-F238E27FC236}">
                <a16:creationId xmlns:a16="http://schemas.microsoft.com/office/drawing/2014/main" id="{3F07E3D4-3593-45B8-A48D-14DC4B6DA99E}"/>
              </a:ext>
            </a:extLst>
          </p:cNvPr>
          <p:cNvSpPr txBox="1"/>
          <p:nvPr/>
        </p:nvSpPr>
        <p:spPr>
          <a:xfrm>
            <a:off x="6793163" y="3903247"/>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1, 2</a:t>
            </a:r>
          </a:p>
        </p:txBody>
      </p:sp>
      <p:sp>
        <p:nvSpPr>
          <p:cNvPr id="32" name="TextBox 31">
            <a:extLst>
              <a:ext uri="{FF2B5EF4-FFF2-40B4-BE49-F238E27FC236}">
                <a16:creationId xmlns:a16="http://schemas.microsoft.com/office/drawing/2014/main" id="{01974749-160F-479A-8790-019128786C01}"/>
              </a:ext>
            </a:extLst>
          </p:cNvPr>
          <p:cNvSpPr txBox="1"/>
          <p:nvPr/>
        </p:nvSpPr>
        <p:spPr>
          <a:xfrm>
            <a:off x="7710511" y="3900773"/>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2, 2</a:t>
            </a:r>
          </a:p>
        </p:txBody>
      </p:sp>
      <p:pic>
        <p:nvPicPr>
          <p:cNvPr id="35" name="Picture 34" descr="A person in a costume&#10;&#10;Description automatically generated">
            <a:extLst>
              <a:ext uri="{FF2B5EF4-FFF2-40B4-BE49-F238E27FC236}">
                <a16:creationId xmlns:a16="http://schemas.microsoft.com/office/drawing/2014/main" id="{49C9986B-4A4C-479B-AE58-4A7B4AF973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1838" y="5530585"/>
            <a:ext cx="812698" cy="1295238"/>
          </a:xfrm>
          <a:prstGeom prst="rect">
            <a:avLst/>
          </a:prstGeom>
        </p:spPr>
      </p:pic>
      <p:pic>
        <p:nvPicPr>
          <p:cNvPr id="37" name="Picture 36">
            <a:extLst>
              <a:ext uri="{FF2B5EF4-FFF2-40B4-BE49-F238E27FC236}">
                <a16:creationId xmlns:a16="http://schemas.microsoft.com/office/drawing/2014/main" id="{F2EC83C0-DC2B-4EB2-8632-FE297904F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2957" y="2509385"/>
            <a:ext cx="812698" cy="1295238"/>
          </a:xfrm>
          <a:prstGeom prst="rect">
            <a:avLst/>
          </a:prstGeom>
        </p:spPr>
      </p:pic>
      <p:sp>
        <p:nvSpPr>
          <p:cNvPr id="39" name="TextBox 38">
            <a:extLst>
              <a:ext uri="{FF2B5EF4-FFF2-40B4-BE49-F238E27FC236}">
                <a16:creationId xmlns:a16="http://schemas.microsoft.com/office/drawing/2014/main" id="{164F9C63-79EF-41A0-B6DE-DC7D43F2DFC6}"/>
              </a:ext>
            </a:extLst>
          </p:cNvPr>
          <p:cNvSpPr txBox="1"/>
          <p:nvPr/>
        </p:nvSpPr>
        <p:spPr>
          <a:xfrm>
            <a:off x="5859196" y="1677073"/>
            <a:ext cx="2406316" cy="369332"/>
          </a:xfrm>
          <a:prstGeom prst="rect">
            <a:avLst/>
          </a:prstGeom>
          <a:no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Score: 0</a:t>
            </a:r>
          </a:p>
        </p:txBody>
      </p:sp>
      <p:sp>
        <p:nvSpPr>
          <p:cNvPr id="43" name="TextBox 42">
            <a:extLst>
              <a:ext uri="{FF2B5EF4-FFF2-40B4-BE49-F238E27FC236}">
                <a16:creationId xmlns:a16="http://schemas.microsoft.com/office/drawing/2014/main" id="{7F74A9C5-E973-4522-BD7F-1083EDA579C5}"/>
              </a:ext>
            </a:extLst>
          </p:cNvPr>
          <p:cNvSpPr txBox="1"/>
          <p:nvPr/>
        </p:nvSpPr>
        <p:spPr>
          <a:xfrm>
            <a:off x="5859196" y="1677073"/>
            <a:ext cx="2406316" cy="369332"/>
          </a:xfrm>
          <a:prstGeom prst="rect">
            <a:avLst/>
          </a:prstGeom>
          <a:solidFill>
            <a:schemeClr val="bg1"/>
          </a:solidFill>
          <a:ln>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Score: 100</a:t>
            </a:r>
          </a:p>
        </p:txBody>
      </p:sp>
      <p:pic>
        <p:nvPicPr>
          <p:cNvPr id="41" name="Picture 40">
            <a:extLst>
              <a:ext uri="{FF2B5EF4-FFF2-40B4-BE49-F238E27FC236}">
                <a16:creationId xmlns:a16="http://schemas.microsoft.com/office/drawing/2014/main" id="{B6C41B28-8011-4CBC-B15E-08949D6E7F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9673" y="1681869"/>
            <a:ext cx="812698" cy="1295238"/>
          </a:xfrm>
          <a:prstGeom prst="rect">
            <a:avLst/>
          </a:prstGeom>
        </p:spPr>
      </p:pic>
      <p:pic>
        <p:nvPicPr>
          <p:cNvPr id="42" name="Picture 41" descr="A person in a costume&#10;&#10;Description automatically generated">
            <a:extLst>
              <a:ext uri="{FF2B5EF4-FFF2-40B4-BE49-F238E27FC236}">
                <a16:creationId xmlns:a16="http://schemas.microsoft.com/office/drawing/2014/main" id="{3FAD482E-158A-489E-B35B-BCF4F45279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668" y="1681869"/>
            <a:ext cx="812698" cy="1295238"/>
          </a:xfrm>
          <a:prstGeom prst="rect">
            <a:avLst/>
          </a:prstGeom>
        </p:spPr>
      </p:pic>
      <p:pic>
        <p:nvPicPr>
          <p:cNvPr id="40" name="Picture 39">
            <a:extLst>
              <a:ext uri="{FF2B5EF4-FFF2-40B4-BE49-F238E27FC236}">
                <a16:creationId xmlns:a16="http://schemas.microsoft.com/office/drawing/2014/main" id="{C81BCBD9-8671-4BEA-BD15-D953CABE92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063" y="2517003"/>
            <a:ext cx="812698" cy="1295238"/>
          </a:xfrm>
          <a:prstGeom prst="rect">
            <a:avLst/>
          </a:prstGeom>
        </p:spPr>
      </p:pic>
      <p:pic>
        <p:nvPicPr>
          <p:cNvPr id="36" name="Picture 35">
            <a:extLst>
              <a:ext uri="{FF2B5EF4-FFF2-40B4-BE49-F238E27FC236}">
                <a16:creationId xmlns:a16="http://schemas.microsoft.com/office/drawing/2014/main" id="{1210640B-762D-4F32-9AF6-9325685F12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6657" y="3468492"/>
            <a:ext cx="812698" cy="1295238"/>
          </a:xfrm>
          <a:prstGeom prst="rect">
            <a:avLst/>
          </a:prstGeom>
        </p:spPr>
      </p:pic>
      <p:pic>
        <p:nvPicPr>
          <p:cNvPr id="38" name="Picture 37">
            <a:extLst>
              <a:ext uri="{FF2B5EF4-FFF2-40B4-BE49-F238E27FC236}">
                <a16:creationId xmlns:a16="http://schemas.microsoft.com/office/drawing/2014/main" id="{434F39D3-1FE2-4E09-B859-45E00D786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9919" y="2466813"/>
            <a:ext cx="812698" cy="1295238"/>
          </a:xfrm>
          <a:prstGeom prst="rect">
            <a:avLst/>
          </a:prstGeom>
        </p:spPr>
      </p:pic>
      <p:sp>
        <p:nvSpPr>
          <p:cNvPr id="44" name="TextBox 43">
            <a:extLst>
              <a:ext uri="{FF2B5EF4-FFF2-40B4-BE49-F238E27FC236}">
                <a16:creationId xmlns:a16="http://schemas.microsoft.com/office/drawing/2014/main" id="{3E11E75F-5493-4BD0-9534-FB4A254AE84B}"/>
              </a:ext>
            </a:extLst>
          </p:cNvPr>
          <p:cNvSpPr txBox="1"/>
          <p:nvPr/>
        </p:nvSpPr>
        <p:spPr>
          <a:xfrm>
            <a:off x="7823949" y="2116085"/>
            <a:ext cx="622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Broadway" panose="04040905080B02020502" pitchFamily="82" charset="0"/>
                <a:ea typeface="+mn-ea"/>
                <a:cs typeface="+mn-cs"/>
              </a:rPr>
              <a:t>100</a:t>
            </a:r>
          </a:p>
        </p:txBody>
      </p:sp>
    </p:spTree>
    <p:extLst>
      <p:ext uri="{BB962C8B-B14F-4D97-AF65-F5344CB8AC3E}">
        <p14:creationId xmlns:p14="http://schemas.microsoft.com/office/powerpoint/2010/main" val="19247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anim calcmode="lin" valueType="num">
                                      <p:cBhvr additive="base">
                                        <p:cTn id="1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9">
                                            <p:txEl>
                                              <p:pRg st="5" end="5"/>
                                            </p:txEl>
                                          </p:spTgt>
                                        </p:tgtEl>
                                        <p:attrNameLst>
                                          <p:attrName>style.visibility</p:attrName>
                                        </p:attrNameLst>
                                      </p:cBhvr>
                                      <p:to>
                                        <p:strVal val="visible"/>
                                      </p:to>
                                    </p:set>
                                    <p:anim calcmode="lin" valueType="num">
                                      <p:cBhvr additive="base">
                                        <p:cTn id="61"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9">
                                            <p:txEl>
                                              <p:pRg st="6" end="6"/>
                                            </p:txEl>
                                          </p:spTgt>
                                        </p:tgtEl>
                                        <p:attrNameLst>
                                          <p:attrName>style.visibility</p:attrName>
                                        </p:attrNameLst>
                                      </p:cBhvr>
                                      <p:to>
                                        <p:strVal val="visible"/>
                                      </p:to>
                                    </p:set>
                                    <p:anim calcmode="lin" valueType="num">
                                      <p:cBhvr additive="base">
                                        <p:cTn id="65"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9">
                                            <p:txEl>
                                              <p:pRg st="6" end="6"/>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9">
                                            <p:txEl>
                                              <p:pRg st="7" end="7"/>
                                            </p:txEl>
                                          </p:spTgt>
                                        </p:tgtEl>
                                        <p:attrNameLst>
                                          <p:attrName>style.visibility</p:attrName>
                                        </p:attrNameLst>
                                      </p:cBhvr>
                                      <p:to>
                                        <p:strVal val="visible"/>
                                      </p:to>
                                    </p:set>
                                    <p:anim calcmode="lin" valueType="num">
                                      <p:cBhvr additive="base">
                                        <p:cTn id="69" dur="500" fill="hold"/>
                                        <p:tgtEl>
                                          <p:spTgt spid="19">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9">
                                            <p:txEl>
                                              <p:pRg st="7" end="7"/>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9">
                                            <p:txEl>
                                              <p:pRg st="9" end="9"/>
                                            </p:txEl>
                                          </p:spTgt>
                                        </p:tgtEl>
                                        <p:attrNameLst>
                                          <p:attrName>style.visibility</p:attrName>
                                        </p:attrNameLst>
                                      </p:cBhvr>
                                      <p:to>
                                        <p:strVal val="visible"/>
                                      </p:to>
                                    </p:set>
                                    <p:anim calcmode="lin" valueType="num">
                                      <p:cBhvr additive="base">
                                        <p:cTn id="73" dur="500" fill="hold"/>
                                        <p:tgtEl>
                                          <p:spTgt spid="19">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9">
                                            <p:txEl>
                                              <p:pRg st="9" end="9"/>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9">
                                            <p:txEl>
                                              <p:pRg st="10" end="10"/>
                                            </p:txEl>
                                          </p:spTgt>
                                        </p:tgtEl>
                                        <p:attrNameLst>
                                          <p:attrName>style.visibility</p:attrName>
                                        </p:attrNameLst>
                                      </p:cBhvr>
                                      <p:to>
                                        <p:strVal val="visible"/>
                                      </p:to>
                                    </p:set>
                                    <p:anim calcmode="lin" valueType="num">
                                      <p:cBhvr additive="base">
                                        <p:cTn id="77" dur="500" fill="hold"/>
                                        <p:tgtEl>
                                          <p:spTgt spid="19">
                                            <p:txEl>
                                              <p:pRg st="10" end="1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9">
                                            <p:txEl>
                                              <p:pRg st="10" end="10"/>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
                                            <p:txEl>
                                              <p:pRg st="11" end="11"/>
                                            </p:txEl>
                                          </p:spTgt>
                                        </p:tgtEl>
                                        <p:attrNameLst>
                                          <p:attrName>style.visibility</p:attrName>
                                        </p:attrNameLst>
                                      </p:cBhvr>
                                      <p:to>
                                        <p:strVal val="visible"/>
                                      </p:to>
                                    </p:set>
                                    <p:anim calcmode="lin" valueType="num">
                                      <p:cBhvr additive="base">
                                        <p:cTn id="81" dur="500" fill="hold"/>
                                        <p:tgtEl>
                                          <p:spTgt spid="19">
                                            <p:txEl>
                                              <p:pRg st="11" end="11"/>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9">
                                            <p:txEl>
                                              <p:pRg st="11" end="11"/>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9">
                                            <p:txEl>
                                              <p:pRg st="12" end="12"/>
                                            </p:txEl>
                                          </p:spTgt>
                                        </p:tgtEl>
                                        <p:attrNameLst>
                                          <p:attrName>style.visibility</p:attrName>
                                        </p:attrNameLst>
                                      </p:cBhvr>
                                      <p:to>
                                        <p:strVal val="visible"/>
                                      </p:to>
                                    </p:set>
                                    <p:anim calcmode="lin" valueType="num">
                                      <p:cBhvr additive="base">
                                        <p:cTn id="85" dur="500" fill="hold"/>
                                        <p:tgtEl>
                                          <p:spTgt spid="19">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9">
                                            <p:txEl>
                                              <p:pRg st="12" end="12"/>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9">
                                            <p:txEl>
                                              <p:pRg st="13" end="13"/>
                                            </p:txEl>
                                          </p:spTgt>
                                        </p:tgtEl>
                                        <p:attrNameLst>
                                          <p:attrName>style.visibility</p:attrName>
                                        </p:attrNameLst>
                                      </p:cBhvr>
                                      <p:to>
                                        <p:strVal val="visible"/>
                                      </p:to>
                                    </p:set>
                                    <p:anim calcmode="lin" valueType="num">
                                      <p:cBhvr additive="base">
                                        <p:cTn id="89" dur="500" fill="hold"/>
                                        <p:tgtEl>
                                          <p:spTgt spid="19">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9">
                                            <p:txEl>
                                              <p:pRg st="13" end="13"/>
                                            </p:txEl>
                                          </p:spTgt>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xit" presetSubtype="0" fill="hold" nodeType="afterEffect">
                                  <p:stCondLst>
                                    <p:cond delay="1000"/>
                                  </p:stCondLst>
                                  <p:childTnLst>
                                    <p:set>
                                      <p:cBhvr>
                                        <p:cTn id="93" dur="1" fill="hold">
                                          <p:stCondLst>
                                            <p:cond delay="0"/>
                                          </p:stCondLst>
                                        </p:cTn>
                                        <p:tgtEl>
                                          <p:spTgt spid="22"/>
                                        </p:tgtEl>
                                        <p:attrNameLst>
                                          <p:attrName>style.visibility</p:attrName>
                                        </p:attrNameLst>
                                      </p:cBhvr>
                                      <p:to>
                                        <p:strVal val="hidden"/>
                                      </p:to>
                                    </p:set>
                                  </p:childTnLst>
                                </p:cTn>
                              </p:par>
                              <p:par>
                                <p:cTn id="94" presetID="1" presetClass="entr" presetSubtype="0" fill="hold" nodeType="withEffect">
                                  <p:stCondLst>
                                    <p:cond delay="1000"/>
                                  </p:stCondLst>
                                  <p:childTnLst>
                                    <p:set>
                                      <p:cBhvr>
                                        <p:cTn id="95" dur="1" fill="hold">
                                          <p:stCondLst>
                                            <p:cond delay="0"/>
                                          </p:stCondLst>
                                        </p:cTn>
                                        <p:tgtEl>
                                          <p:spTgt spid="36"/>
                                        </p:tgtEl>
                                        <p:attrNameLst>
                                          <p:attrName>style.visibility</p:attrName>
                                        </p:attrNameLst>
                                      </p:cBhvr>
                                      <p:to>
                                        <p:strVal val="visible"/>
                                      </p:to>
                                    </p:set>
                                  </p:childTnLst>
                                </p:cTn>
                              </p:par>
                            </p:childTnLst>
                          </p:cTn>
                        </p:par>
                        <p:par>
                          <p:cTn id="96" fill="hold">
                            <p:stCondLst>
                              <p:cond delay="1500"/>
                            </p:stCondLst>
                            <p:childTnLst>
                              <p:par>
                                <p:cTn id="97" presetID="1" presetClass="exit" presetSubtype="0" fill="hold" nodeType="afterEffect">
                                  <p:stCondLst>
                                    <p:cond delay="1000"/>
                                  </p:stCondLst>
                                  <p:childTnLst>
                                    <p:set>
                                      <p:cBhvr>
                                        <p:cTn id="98" dur="1" fill="hold">
                                          <p:stCondLst>
                                            <p:cond delay="0"/>
                                          </p:stCondLst>
                                        </p:cTn>
                                        <p:tgtEl>
                                          <p:spTgt spid="36"/>
                                        </p:tgtEl>
                                        <p:attrNameLst>
                                          <p:attrName>style.visibility</p:attrName>
                                        </p:attrNameLst>
                                      </p:cBhvr>
                                      <p:to>
                                        <p:strVal val="hidden"/>
                                      </p:to>
                                    </p:set>
                                  </p:childTnLst>
                                </p:cTn>
                              </p:par>
                              <p:par>
                                <p:cTn id="99" presetID="1" presetClass="entr" presetSubtype="0" fill="hold" nodeType="withEffect">
                                  <p:stCondLst>
                                    <p:cond delay="100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9">
                                            <p:txEl>
                                              <p:pRg st="15" end="15"/>
                                            </p:txEl>
                                          </p:spTgt>
                                        </p:tgtEl>
                                        <p:attrNameLst>
                                          <p:attrName>style.visibility</p:attrName>
                                        </p:attrNameLst>
                                      </p:cBhvr>
                                      <p:to>
                                        <p:strVal val="visible"/>
                                      </p:to>
                                    </p:set>
                                    <p:anim calcmode="lin" valueType="num">
                                      <p:cBhvr additive="base">
                                        <p:cTn id="105" dur="500" fill="hold"/>
                                        <p:tgtEl>
                                          <p:spTgt spid="19">
                                            <p:txEl>
                                              <p:pRg st="15" end="15"/>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9">
                                            <p:txEl>
                                              <p:pRg st="15" end="15"/>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9">
                                            <p:txEl>
                                              <p:pRg st="16" end="16"/>
                                            </p:txEl>
                                          </p:spTgt>
                                        </p:tgtEl>
                                        <p:attrNameLst>
                                          <p:attrName>style.visibility</p:attrName>
                                        </p:attrNameLst>
                                      </p:cBhvr>
                                      <p:to>
                                        <p:strVal val="visible"/>
                                      </p:to>
                                    </p:set>
                                    <p:anim calcmode="lin" valueType="num">
                                      <p:cBhvr additive="base">
                                        <p:cTn id="109" dur="500" fill="hold"/>
                                        <p:tgtEl>
                                          <p:spTgt spid="19">
                                            <p:txEl>
                                              <p:pRg st="16" end="16"/>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9">
                                            <p:txEl>
                                              <p:pRg st="16" end="16"/>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9">
                                            <p:txEl>
                                              <p:pRg st="17" end="17"/>
                                            </p:txEl>
                                          </p:spTgt>
                                        </p:tgtEl>
                                        <p:attrNameLst>
                                          <p:attrName>style.visibility</p:attrName>
                                        </p:attrNameLst>
                                      </p:cBhvr>
                                      <p:to>
                                        <p:strVal val="visible"/>
                                      </p:to>
                                    </p:set>
                                    <p:anim calcmode="lin" valueType="num">
                                      <p:cBhvr additive="base">
                                        <p:cTn id="113" dur="500" fill="hold"/>
                                        <p:tgtEl>
                                          <p:spTgt spid="19">
                                            <p:txEl>
                                              <p:pRg st="17" end="17"/>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19">
                                            <p:txEl>
                                              <p:pRg st="17" end="17"/>
                                            </p:txEl>
                                          </p:spTgt>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additive="base">
                                        <p:cTn id="117" dur="500" fill="hold"/>
                                        <p:tgtEl>
                                          <p:spTgt spid="39"/>
                                        </p:tgtEl>
                                        <p:attrNameLst>
                                          <p:attrName>ppt_x</p:attrName>
                                        </p:attrNameLst>
                                      </p:cBhvr>
                                      <p:tavLst>
                                        <p:tav tm="0">
                                          <p:val>
                                            <p:strVal val="#ppt_x"/>
                                          </p:val>
                                        </p:tav>
                                        <p:tav tm="100000">
                                          <p:val>
                                            <p:strVal val="#ppt_x"/>
                                          </p:val>
                                        </p:tav>
                                      </p:tavLst>
                                    </p:anim>
                                    <p:anim calcmode="lin" valueType="num">
                                      <p:cBhvr additive="base">
                                        <p:cTn id="118" dur="500" fill="hold"/>
                                        <p:tgtEl>
                                          <p:spTgt spid="39"/>
                                        </p:tgtEl>
                                        <p:attrNameLst>
                                          <p:attrName>ppt_y</p:attrName>
                                        </p:attrNameLst>
                                      </p:cBhvr>
                                      <p:tavLst>
                                        <p:tav tm="0">
                                          <p:val>
                                            <p:strVal val="1+#ppt_h/2"/>
                                          </p:val>
                                        </p:tav>
                                        <p:tav tm="100000">
                                          <p:val>
                                            <p:strVal val="#ppt_y"/>
                                          </p:val>
                                        </p:tav>
                                      </p:tavLst>
                                    </p:anim>
                                  </p:childTnLst>
                                </p:cTn>
                              </p:par>
                            </p:childTnLst>
                          </p:cTn>
                        </p:par>
                        <p:par>
                          <p:cTn id="119" fill="hold">
                            <p:stCondLst>
                              <p:cond delay="500"/>
                            </p:stCondLst>
                            <p:childTnLst>
                              <p:par>
                                <p:cTn id="120" presetID="2" presetClass="entr" presetSubtype="4" fill="hold" nodeType="afterEffect">
                                  <p:stCondLst>
                                    <p:cond delay="1000"/>
                                  </p:stCondLst>
                                  <p:childTnLst>
                                    <p:set>
                                      <p:cBhvr>
                                        <p:cTn id="121" dur="1" fill="hold">
                                          <p:stCondLst>
                                            <p:cond delay="0"/>
                                          </p:stCondLst>
                                        </p:cTn>
                                        <p:tgtEl>
                                          <p:spTgt spid="7"/>
                                        </p:tgtEl>
                                        <p:attrNameLst>
                                          <p:attrName>style.visibility</p:attrName>
                                        </p:attrNameLst>
                                      </p:cBhvr>
                                      <p:to>
                                        <p:strVal val="visible"/>
                                      </p:to>
                                    </p:set>
                                    <p:anim calcmode="lin" valueType="num">
                                      <p:cBhvr additive="base">
                                        <p:cTn id="122" dur="500" fill="hold"/>
                                        <p:tgtEl>
                                          <p:spTgt spid="7"/>
                                        </p:tgtEl>
                                        <p:attrNameLst>
                                          <p:attrName>ppt_x</p:attrName>
                                        </p:attrNameLst>
                                      </p:cBhvr>
                                      <p:tavLst>
                                        <p:tav tm="0">
                                          <p:val>
                                            <p:strVal val="#ppt_x"/>
                                          </p:val>
                                        </p:tav>
                                        <p:tav tm="100000">
                                          <p:val>
                                            <p:strVal val="#ppt_x"/>
                                          </p:val>
                                        </p:tav>
                                      </p:tavLst>
                                    </p:anim>
                                    <p:anim calcmode="lin" valueType="num">
                                      <p:cBhvr additive="base">
                                        <p:cTn id="123" dur="500" fill="hold"/>
                                        <p:tgtEl>
                                          <p:spTgt spid="7"/>
                                        </p:tgtEl>
                                        <p:attrNameLst>
                                          <p:attrName>ppt_y</p:attrName>
                                        </p:attrNameLst>
                                      </p:cBhvr>
                                      <p:tavLst>
                                        <p:tav tm="0">
                                          <p:val>
                                            <p:strVal val="1+#ppt_h/2"/>
                                          </p:val>
                                        </p:tav>
                                        <p:tav tm="100000">
                                          <p:val>
                                            <p:strVal val="#ppt_y"/>
                                          </p:val>
                                        </p:tav>
                                      </p:tavLst>
                                    </p:anim>
                                  </p:childTnLst>
                                </p:cTn>
                              </p:par>
                            </p:childTnLst>
                          </p:cTn>
                        </p:par>
                        <p:par>
                          <p:cTn id="124" fill="hold">
                            <p:stCondLst>
                              <p:cond delay="2000"/>
                            </p:stCondLst>
                            <p:childTnLst>
                              <p:par>
                                <p:cTn id="125" presetID="1" presetClass="exit" presetSubtype="0" fill="hold" nodeType="afterEffect">
                                  <p:stCondLst>
                                    <p:cond delay="1000"/>
                                  </p:stCondLst>
                                  <p:childTnLst>
                                    <p:set>
                                      <p:cBhvr>
                                        <p:cTn id="126" dur="1" fill="hold">
                                          <p:stCondLst>
                                            <p:cond delay="0"/>
                                          </p:stCondLst>
                                        </p:cTn>
                                        <p:tgtEl>
                                          <p:spTgt spid="37"/>
                                        </p:tgtEl>
                                        <p:attrNameLst>
                                          <p:attrName>style.visibility</p:attrName>
                                        </p:attrNameLst>
                                      </p:cBhvr>
                                      <p:to>
                                        <p:strVal val="hidden"/>
                                      </p:to>
                                    </p:set>
                                  </p:childTnLst>
                                </p:cTn>
                              </p:par>
                              <p:par>
                                <p:cTn id="127" presetID="1" presetClass="entr" presetSubtype="0" fill="hold" nodeType="withEffect">
                                  <p:stCondLst>
                                    <p:cond delay="1000"/>
                                  </p:stCondLst>
                                  <p:childTnLst>
                                    <p:set>
                                      <p:cBhvr>
                                        <p:cTn id="128" dur="1" fill="hold">
                                          <p:stCondLst>
                                            <p:cond delay="0"/>
                                          </p:stCondLst>
                                        </p:cTn>
                                        <p:tgtEl>
                                          <p:spTgt spid="38"/>
                                        </p:tgtEl>
                                        <p:attrNameLst>
                                          <p:attrName>style.visibility</p:attrName>
                                        </p:attrNameLst>
                                      </p:cBhvr>
                                      <p:to>
                                        <p:strVal val="visible"/>
                                      </p:to>
                                    </p:set>
                                  </p:childTnLst>
                                </p:cTn>
                              </p:par>
                            </p:childTnLst>
                          </p:cTn>
                        </p:par>
                        <p:par>
                          <p:cTn id="129" fill="hold">
                            <p:stCondLst>
                              <p:cond delay="3000"/>
                            </p:stCondLst>
                            <p:childTnLst>
                              <p:par>
                                <p:cTn id="130" presetID="2" presetClass="entr" presetSubtype="4" fill="hold" nodeType="afterEffect">
                                  <p:stCondLst>
                                    <p:cond delay="0"/>
                                  </p:stCondLst>
                                  <p:childTnLst>
                                    <p:set>
                                      <p:cBhvr>
                                        <p:cTn id="131" dur="1" fill="hold">
                                          <p:stCondLst>
                                            <p:cond delay="0"/>
                                          </p:stCondLst>
                                        </p:cTn>
                                        <p:tgtEl>
                                          <p:spTgt spid="19">
                                            <p:txEl>
                                              <p:pRg st="19" end="19"/>
                                            </p:txEl>
                                          </p:spTgt>
                                        </p:tgtEl>
                                        <p:attrNameLst>
                                          <p:attrName>style.visibility</p:attrName>
                                        </p:attrNameLst>
                                      </p:cBhvr>
                                      <p:to>
                                        <p:strVal val="visible"/>
                                      </p:to>
                                    </p:set>
                                    <p:anim calcmode="lin" valueType="num">
                                      <p:cBhvr additive="base">
                                        <p:cTn id="132" dur="500" fill="hold"/>
                                        <p:tgtEl>
                                          <p:spTgt spid="19">
                                            <p:txEl>
                                              <p:pRg st="19" end="19"/>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19">
                                            <p:txEl>
                                              <p:pRg st="19" end="19"/>
                                            </p:txEl>
                                          </p:spTgt>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19">
                                            <p:txEl>
                                              <p:pRg st="20" end="20"/>
                                            </p:txEl>
                                          </p:spTgt>
                                        </p:tgtEl>
                                        <p:attrNameLst>
                                          <p:attrName>style.visibility</p:attrName>
                                        </p:attrNameLst>
                                      </p:cBhvr>
                                      <p:to>
                                        <p:strVal val="visible"/>
                                      </p:to>
                                    </p:set>
                                    <p:anim calcmode="lin" valueType="num">
                                      <p:cBhvr additive="base">
                                        <p:cTn id="136" dur="500" fill="hold"/>
                                        <p:tgtEl>
                                          <p:spTgt spid="19">
                                            <p:txEl>
                                              <p:pRg st="20" end="2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9">
                                            <p:txEl>
                                              <p:pRg st="20" end="20"/>
                                            </p:txEl>
                                          </p:spTgt>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19">
                                            <p:txEl>
                                              <p:pRg st="21" end="21"/>
                                            </p:txEl>
                                          </p:spTgt>
                                        </p:tgtEl>
                                        <p:attrNameLst>
                                          <p:attrName>style.visibility</p:attrName>
                                        </p:attrNameLst>
                                      </p:cBhvr>
                                      <p:to>
                                        <p:strVal val="visible"/>
                                      </p:to>
                                    </p:set>
                                    <p:anim calcmode="lin" valueType="num">
                                      <p:cBhvr additive="base">
                                        <p:cTn id="140" dur="500" fill="hold"/>
                                        <p:tgtEl>
                                          <p:spTgt spid="19">
                                            <p:txEl>
                                              <p:pRg st="21" end="21"/>
                                            </p:txEl>
                                          </p:spTgt>
                                        </p:tgtEl>
                                        <p:attrNameLst>
                                          <p:attrName>ppt_x</p:attrName>
                                        </p:attrNameLst>
                                      </p:cBhvr>
                                      <p:tavLst>
                                        <p:tav tm="0">
                                          <p:val>
                                            <p:strVal val="#ppt_x"/>
                                          </p:val>
                                        </p:tav>
                                        <p:tav tm="100000">
                                          <p:val>
                                            <p:strVal val="#ppt_x"/>
                                          </p:val>
                                        </p:tav>
                                      </p:tavLst>
                                    </p:anim>
                                    <p:anim calcmode="lin" valueType="num">
                                      <p:cBhvr additive="base">
                                        <p:cTn id="141" dur="500" fill="hold"/>
                                        <p:tgtEl>
                                          <p:spTgt spid="19">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40"/>
                                        </p:tgtEl>
                                        <p:attrNameLst>
                                          <p:attrName>style.visibility</p:attrName>
                                        </p:attrNameLst>
                                      </p:cBhvr>
                                      <p:to>
                                        <p:strVal val="visible"/>
                                      </p:to>
                                    </p:set>
                                  </p:childTnLst>
                                </p:cTn>
                              </p:par>
                              <p:par>
                                <p:cTn id="146" presetID="1" presetClass="exit" presetSubtype="0" fill="hold" nodeType="withEffect">
                                  <p:stCondLst>
                                    <p:cond delay="0"/>
                                  </p:stCondLst>
                                  <p:childTnLst>
                                    <p:set>
                                      <p:cBhvr>
                                        <p:cTn id="147" dur="1" fill="hold">
                                          <p:stCondLst>
                                            <p:cond delay="0"/>
                                          </p:stCondLst>
                                        </p:cTn>
                                        <p:tgtEl>
                                          <p:spTgt spid="38"/>
                                        </p:tgtEl>
                                        <p:attrNameLst>
                                          <p:attrName>style.visibility</p:attrName>
                                        </p:attrNameLst>
                                      </p:cBhvr>
                                      <p:to>
                                        <p:strVal val="hidden"/>
                                      </p:to>
                                    </p:set>
                                  </p:childTnLst>
                                </p:cTn>
                              </p:par>
                            </p:childTnLst>
                          </p:cTn>
                        </p:par>
                        <p:par>
                          <p:cTn id="148" fill="hold">
                            <p:stCondLst>
                              <p:cond delay="0"/>
                            </p:stCondLst>
                            <p:childTnLst>
                              <p:par>
                                <p:cTn id="149" presetID="1" presetClass="entr" presetSubtype="0" fill="hold" nodeType="afterEffect">
                                  <p:stCondLst>
                                    <p:cond delay="1000"/>
                                  </p:stCondLst>
                                  <p:childTnLst>
                                    <p:set>
                                      <p:cBhvr>
                                        <p:cTn id="150" dur="1" fill="hold">
                                          <p:stCondLst>
                                            <p:cond delay="0"/>
                                          </p:stCondLst>
                                        </p:cTn>
                                        <p:tgtEl>
                                          <p:spTgt spid="41"/>
                                        </p:tgtEl>
                                        <p:attrNameLst>
                                          <p:attrName>style.visibility</p:attrName>
                                        </p:attrNameLst>
                                      </p:cBhvr>
                                      <p:to>
                                        <p:strVal val="visible"/>
                                      </p:to>
                                    </p:set>
                                  </p:childTnLst>
                                </p:cTn>
                              </p:par>
                              <p:par>
                                <p:cTn id="151" presetID="1" presetClass="exit" presetSubtype="0" fill="hold" nodeType="withEffect">
                                  <p:stCondLst>
                                    <p:cond delay="1000"/>
                                  </p:stCondLst>
                                  <p:childTnLst>
                                    <p:set>
                                      <p:cBhvr>
                                        <p:cTn id="152" dur="1" fill="hold">
                                          <p:stCondLst>
                                            <p:cond delay="0"/>
                                          </p:stCondLst>
                                        </p:cTn>
                                        <p:tgtEl>
                                          <p:spTgt spid="40"/>
                                        </p:tgtEl>
                                        <p:attrNameLst>
                                          <p:attrName>style.visibility</p:attrName>
                                        </p:attrNameLst>
                                      </p:cBhvr>
                                      <p:to>
                                        <p:strVal val="hidden"/>
                                      </p:to>
                                    </p:set>
                                  </p:childTnLst>
                                </p:cTn>
                              </p:par>
                            </p:childTnLst>
                          </p:cTn>
                        </p:par>
                        <p:par>
                          <p:cTn id="153" fill="hold">
                            <p:stCondLst>
                              <p:cond delay="1000"/>
                            </p:stCondLst>
                            <p:childTnLst>
                              <p:par>
                                <p:cTn id="154" presetID="6" presetClass="emph" presetSubtype="0" fill="hold" nodeType="afterEffect">
                                  <p:stCondLst>
                                    <p:cond delay="0"/>
                                  </p:stCondLst>
                                  <p:childTnLst>
                                    <p:animScale>
                                      <p:cBhvr>
                                        <p:cTn id="155" dur="2000" fill="hold"/>
                                        <p:tgtEl>
                                          <p:spTgt spid="7"/>
                                        </p:tgtEl>
                                      </p:cBhvr>
                                      <p:by x="150000" y="150000"/>
                                    </p:animScale>
                                  </p:childTnLst>
                                </p:cTn>
                              </p:par>
                              <p:par>
                                <p:cTn id="156" presetID="8" presetClass="emph" presetSubtype="0" fill="hold" nodeType="withEffect">
                                  <p:stCondLst>
                                    <p:cond delay="0"/>
                                  </p:stCondLst>
                                  <p:childTnLst>
                                    <p:animRot by="21600000">
                                      <p:cBhvr>
                                        <p:cTn id="157" dur="2000" fill="hold"/>
                                        <p:tgtEl>
                                          <p:spTgt spid="7"/>
                                        </p:tgtEl>
                                        <p:attrNameLst>
                                          <p:attrName>r</p:attrName>
                                        </p:attrNameLst>
                                      </p:cBhvr>
                                    </p:animRot>
                                  </p:childTnLst>
                                </p:cTn>
                              </p:par>
                              <p:par>
                                <p:cTn id="158" presetID="2" presetClass="entr" presetSubtype="4" fill="hold" grpId="0" nodeType="withEffect">
                                  <p:stCondLst>
                                    <p:cond delay="0"/>
                                  </p:stCondLst>
                                  <p:childTnLst>
                                    <p:set>
                                      <p:cBhvr>
                                        <p:cTn id="159" dur="1" fill="hold">
                                          <p:stCondLst>
                                            <p:cond delay="0"/>
                                          </p:stCondLst>
                                        </p:cTn>
                                        <p:tgtEl>
                                          <p:spTgt spid="44"/>
                                        </p:tgtEl>
                                        <p:attrNameLst>
                                          <p:attrName>style.visibility</p:attrName>
                                        </p:attrNameLst>
                                      </p:cBhvr>
                                      <p:to>
                                        <p:strVal val="visible"/>
                                      </p:to>
                                    </p:set>
                                    <p:anim calcmode="lin" valueType="num">
                                      <p:cBhvr additive="base">
                                        <p:cTn id="160" dur="500" fill="hold"/>
                                        <p:tgtEl>
                                          <p:spTgt spid="44"/>
                                        </p:tgtEl>
                                        <p:attrNameLst>
                                          <p:attrName>ppt_x</p:attrName>
                                        </p:attrNameLst>
                                      </p:cBhvr>
                                      <p:tavLst>
                                        <p:tav tm="0">
                                          <p:val>
                                            <p:strVal val="#ppt_x"/>
                                          </p:val>
                                        </p:tav>
                                        <p:tav tm="100000">
                                          <p:val>
                                            <p:strVal val="#ppt_x"/>
                                          </p:val>
                                        </p:tav>
                                      </p:tavLst>
                                    </p:anim>
                                    <p:anim calcmode="lin" valueType="num">
                                      <p:cBhvr additive="base">
                                        <p:cTn id="161" dur="500" fill="hold"/>
                                        <p:tgtEl>
                                          <p:spTgt spid="44"/>
                                        </p:tgtEl>
                                        <p:attrNameLst>
                                          <p:attrName>ppt_y</p:attrName>
                                        </p:attrNameLst>
                                      </p:cBhvr>
                                      <p:tavLst>
                                        <p:tav tm="0">
                                          <p:val>
                                            <p:strVal val="1+#ppt_h/2"/>
                                          </p:val>
                                        </p:tav>
                                        <p:tav tm="100000">
                                          <p:val>
                                            <p:strVal val="#ppt_y"/>
                                          </p:val>
                                        </p:tav>
                                      </p:tavLst>
                                    </p:anim>
                                  </p:childTnLst>
                                </p:cTn>
                              </p:par>
                              <p:par>
                                <p:cTn id="162" presetID="47" presetClass="exit" presetSubtype="0" fill="hold" grpId="1" nodeType="withEffect">
                                  <p:stCondLst>
                                    <p:cond delay="0"/>
                                  </p:stCondLst>
                                  <p:childTnLst>
                                    <p:animEffect transition="out" filter="fade">
                                      <p:cBhvr>
                                        <p:cTn id="163" dur="1000"/>
                                        <p:tgtEl>
                                          <p:spTgt spid="44"/>
                                        </p:tgtEl>
                                      </p:cBhvr>
                                    </p:animEffect>
                                    <p:anim calcmode="lin" valueType="num">
                                      <p:cBhvr>
                                        <p:cTn id="164" dur="1000"/>
                                        <p:tgtEl>
                                          <p:spTgt spid="44"/>
                                        </p:tgtEl>
                                        <p:attrNameLst>
                                          <p:attrName>ppt_x</p:attrName>
                                        </p:attrNameLst>
                                      </p:cBhvr>
                                      <p:tavLst>
                                        <p:tav tm="0">
                                          <p:val>
                                            <p:strVal val="ppt_x"/>
                                          </p:val>
                                        </p:tav>
                                        <p:tav tm="100000">
                                          <p:val>
                                            <p:strVal val="ppt_x"/>
                                          </p:val>
                                        </p:tav>
                                      </p:tavLst>
                                    </p:anim>
                                    <p:anim calcmode="lin" valueType="num">
                                      <p:cBhvr>
                                        <p:cTn id="165" dur="1000"/>
                                        <p:tgtEl>
                                          <p:spTgt spid="44"/>
                                        </p:tgtEl>
                                        <p:attrNameLst>
                                          <p:attrName>ppt_y</p:attrName>
                                        </p:attrNameLst>
                                      </p:cBhvr>
                                      <p:tavLst>
                                        <p:tav tm="0">
                                          <p:val>
                                            <p:strVal val="ppt_y"/>
                                          </p:val>
                                        </p:tav>
                                        <p:tav tm="100000">
                                          <p:val>
                                            <p:strVal val="ppt_y-.1"/>
                                          </p:val>
                                        </p:tav>
                                      </p:tavLst>
                                    </p:anim>
                                    <p:set>
                                      <p:cBhvr>
                                        <p:cTn id="166" dur="1" fill="hold">
                                          <p:stCondLst>
                                            <p:cond delay="999"/>
                                          </p:stCondLst>
                                        </p:cTn>
                                        <p:tgtEl>
                                          <p:spTgt spid="44"/>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43"/>
                                        </p:tgtEl>
                                        <p:attrNameLst>
                                          <p:attrName>style.visibility</p:attrName>
                                        </p:attrNameLst>
                                      </p:cBhvr>
                                      <p:to>
                                        <p:strVal val="visible"/>
                                      </p:to>
                                    </p:set>
                                  </p:childTnLst>
                                </p:cTn>
                              </p:par>
                            </p:childTnLst>
                          </p:cTn>
                        </p:par>
                        <p:par>
                          <p:cTn id="169" fill="hold">
                            <p:stCondLst>
                              <p:cond delay="3000"/>
                            </p:stCondLst>
                            <p:childTnLst>
                              <p:par>
                                <p:cTn id="170" presetID="1" presetClass="exit" presetSubtype="0" fill="hold" nodeType="afterEffect">
                                  <p:stCondLst>
                                    <p:cond delay="0"/>
                                  </p:stCondLst>
                                  <p:childTnLst>
                                    <p:set>
                                      <p:cBhvr>
                                        <p:cTn id="171" dur="1" fill="hold">
                                          <p:stCondLst>
                                            <p:cond delay="0"/>
                                          </p:stCondLst>
                                        </p:cTn>
                                        <p:tgtEl>
                                          <p:spTgt spid="7"/>
                                        </p:tgtEl>
                                        <p:attrNameLst>
                                          <p:attrName>style.visibility</p:attrName>
                                        </p:attrNameLst>
                                      </p:cBhvr>
                                      <p:to>
                                        <p:strVal val="hidden"/>
                                      </p:to>
                                    </p:set>
                                  </p:childTnLst>
                                </p:cTn>
                              </p:par>
                            </p:childTnLst>
                          </p:cTn>
                        </p:par>
                        <p:par>
                          <p:cTn id="172" fill="hold">
                            <p:stCondLst>
                              <p:cond delay="3000"/>
                            </p:stCondLst>
                            <p:childTnLst>
                              <p:par>
                                <p:cTn id="173" presetID="1" presetClass="exit" presetSubtype="0" fill="hold" nodeType="afterEffect">
                                  <p:stCondLst>
                                    <p:cond delay="1000"/>
                                  </p:stCondLst>
                                  <p:childTnLst>
                                    <p:set>
                                      <p:cBhvr>
                                        <p:cTn id="174" dur="1" fill="hold">
                                          <p:stCondLst>
                                            <p:cond delay="0"/>
                                          </p:stCondLst>
                                        </p:cTn>
                                        <p:tgtEl>
                                          <p:spTgt spid="41"/>
                                        </p:tgtEl>
                                        <p:attrNameLst>
                                          <p:attrName>style.visibility</p:attrName>
                                        </p:attrNameLst>
                                      </p:cBhvr>
                                      <p:to>
                                        <p:strVal val="hidden"/>
                                      </p:to>
                                    </p:set>
                                  </p:childTnLst>
                                </p:cTn>
                              </p:par>
                              <p:par>
                                <p:cTn id="175" presetID="1" presetClass="entr" presetSubtype="0" fill="hold" nodeType="withEffect">
                                  <p:stCondLst>
                                    <p:cond delay="1000"/>
                                  </p:stCondLst>
                                  <p:childTnLst>
                                    <p:set>
                                      <p:cBhvr>
                                        <p:cTn id="17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P spid="25" grpId="0"/>
      <p:bldP spid="27" grpId="0"/>
      <p:bldP spid="28" grpId="0"/>
      <p:bldP spid="29" grpId="0"/>
      <p:bldP spid="30" grpId="0"/>
      <p:bldP spid="31" grpId="0"/>
      <p:bldP spid="32" grpId="0"/>
      <p:bldP spid="39" grpId="0" animBg="1"/>
      <p:bldP spid="43" grpId="0" animBg="1"/>
      <p:bldP spid="44" grpId="0"/>
      <p:bldP spid="4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16C0-56AC-477E-B4E8-64F63975BF47}"/>
              </a:ext>
            </a:extLst>
          </p:cNvPr>
          <p:cNvSpPr>
            <a:spLocks noGrp="1"/>
          </p:cNvSpPr>
          <p:nvPr>
            <p:ph type="title"/>
          </p:nvPr>
        </p:nvSpPr>
        <p:spPr>
          <a:xfrm>
            <a:off x="838200" y="136525"/>
            <a:ext cx="7757160" cy="892175"/>
          </a:xfrm>
        </p:spPr>
        <p:txBody>
          <a:bodyPr/>
          <a:lstStyle/>
          <a:p>
            <a:r>
              <a:rPr lang="en-US" dirty="0"/>
              <a:t>Policies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B7FCA-1396-4993-B7B8-21E111AAA335}"/>
                  </a:ext>
                </a:extLst>
              </p:cNvPr>
              <p:cNvSpPr>
                <a:spLocks noGrp="1"/>
              </p:cNvSpPr>
              <p:nvPr>
                <p:ph idx="1"/>
              </p:nvPr>
            </p:nvSpPr>
            <p:spPr>
              <a:xfrm>
                <a:off x="549919" y="1981275"/>
                <a:ext cx="36957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b="0" dirty="0">
                  <a:ea typeface="Cambria Math" panose="02040503050406030204" pitchFamily="18" charset="0"/>
                </a:endParaRPr>
              </a:p>
              <a:p>
                <a:endParaRPr lang="en-US"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&lt;0,0&gt;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𝑠𝑜𝑢𝑡h</m:t>
                      </m:r>
                      <m:r>
                        <a:rPr lang="en-US" sz="2000" i="1">
                          <a:latin typeface="Cambria Math" panose="02040503050406030204" pitchFamily="18" charset="0"/>
                        </a:rPr>
                        <m:t> }</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&lt;0,</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𝑒𝑎𝑠𝑡</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&lt;0,</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𝑒𝑎𝑠𝑡</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,0&gt;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𝑒𝑎𝑠𝑡</m:t>
                      </m:r>
                      <m:r>
                        <a:rPr lang="en-US" sz="2000" b="0" i="1" smtClean="0">
                          <a:latin typeface="Cambria Math" panose="02040503050406030204" pitchFamily="18" charset="0"/>
                        </a:rPr>
                        <m:t>    }</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,1&gt;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𝑛𝑜𝑟𝑡h</m:t>
                      </m:r>
                      <m:r>
                        <a:rPr lang="en-US" sz="2000" i="1">
                          <a:latin typeface="Cambria Math" panose="02040503050406030204" pitchFamily="18" charset="0"/>
                        </a:rPr>
                        <m:t> }</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,2&gt;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 </m:t>
                      </m:r>
                      <m:r>
                        <a:rPr lang="en-US" sz="2000" b="0" i="1" smtClean="0">
                          <a:latin typeface="Cambria Math" panose="02040503050406030204" pitchFamily="18" charset="0"/>
                        </a:rPr>
                        <m:t>𝑛𝑜𝑟𝑡h</m:t>
                      </m:r>
                      <m:r>
                        <a:rPr lang="en-US" sz="2000" i="1">
                          <a:latin typeface="Cambria Math" panose="02040503050406030204" pitchFamily="18" charset="0"/>
                        </a:rPr>
                        <m:t> }</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,0&gt;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,1&gt;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𝑤𝑒𝑠𝑡</m:t>
                      </m:r>
                      <m:r>
                        <a:rPr lang="en-US" sz="2000" i="1">
                          <a:latin typeface="Cambria Math" panose="02040503050406030204" pitchFamily="18" charset="0"/>
                        </a:rPr>
                        <m:t>   }</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𝜋</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,2&gt;</m:t>
                          </m:r>
                        </m:e>
                      </m:d>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𝑛𝑜𝑟𝑡h</m:t>
                      </m:r>
                      <m:r>
                        <a:rPr lang="en-US" sz="2000" i="1">
                          <a:latin typeface="Cambria Math" panose="02040503050406030204" pitchFamily="18" charset="0"/>
                        </a:rPr>
                        <m:t> }</m:t>
                      </m:r>
                    </m:oMath>
                  </m:oMathPara>
                </a14:m>
                <a:endParaRPr lang="en-US" sz="20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0EB7FCA-1396-4993-B7B8-21E111AAA335}"/>
                  </a:ext>
                </a:extLst>
              </p:cNvPr>
              <p:cNvSpPr>
                <a:spLocks noGrp="1" noRot="1" noChangeAspect="1" noMove="1" noResize="1" noEditPoints="1" noAdjustHandles="1" noChangeArrowheads="1" noChangeShapeType="1" noTextEdit="1"/>
              </p:cNvSpPr>
              <p:nvPr>
                <p:ph idx="1"/>
              </p:nvPr>
            </p:nvSpPr>
            <p:spPr>
              <a:xfrm>
                <a:off x="549919" y="1981275"/>
                <a:ext cx="3695700" cy="4351338"/>
              </a:xfr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A7326F-7A7A-4952-A9E4-166C5BA6F330}"/>
              </a:ext>
            </a:extLst>
          </p:cNvPr>
          <p:cNvPicPr>
            <a:picLocks noChangeAspect="1"/>
          </p:cNvPicPr>
          <p:nvPr/>
        </p:nvPicPr>
        <p:blipFill>
          <a:blip r:embed="rId3"/>
          <a:stretch>
            <a:fillRect/>
          </a:stretch>
        </p:blipFill>
        <p:spPr>
          <a:xfrm>
            <a:off x="5639286" y="3890447"/>
            <a:ext cx="914400" cy="914400"/>
          </a:xfrm>
          <a:prstGeom prst="rect">
            <a:avLst/>
          </a:prstGeom>
        </p:spPr>
      </p:pic>
      <p:pic>
        <p:nvPicPr>
          <p:cNvPr id="5" name="Picture 4">
            <a:extLst>
              <a:ext uri="{FF2B5EF4-FFF2-40B4-BE49-F238E27FC236}">
                <a16:creationId xmlns:a16="http://schemas.microsoft.com/office/drawing/2014/main" id="{B4219EA1-4828-4B7B-82B5-22A7BE939493}"/>
              </a:ext>
            </a:extLst>
          </p:cNvPr>
          <p:cNvPicPr>
            <a:picLocks noChangeAspect="1"/>
          </p:cNvPicPr>
          <p:nvPr/>
        </p:nvPicPr>
        <p:blipFill>
          <a:blip r:embed="rId4"/>
          <a:stretch>
            <a:fillRect/>
          </a:stretch>
        </p:blipFill>
        <p:spPr>
          <a:xfrm>
            <a:off x="5639353" y="2974433"/>
            <a:ext cx="914400" cy="914400"/>
          </a:xfrm>
          <a:prstGeom prst="rect">
            <a:avLst/>
          </a:prstGeom>
        </p:spPr>
      </p:pic>
      <p:pic>
        <p:nvPicPr>
          <p:cNvPr id="6" name="Picture 5">
            <a:extLst>
              <a:ext uri="{FF2B5EF4-FFF2-40B4-BE49-F238E27FC236}">
                <a16:creationId xmlns:a16="http://schemas.microsoft.com/office/drawing/2014/main" id="{ABAF7BD1-78A0-40FB-A62D-AE89267841DE}"/>
              </a:ext>
            </a:extLst>
          </p:cNvPr>
          <p:cNvPicPr>
            <a:picLocks noChangeAspect="1"/>
          </p:cNvPicPr>
          <p:nvPr/>
        </p:nvPicPr>
        <p:blipFill>
          <a:blip r:embed="rId5"/>
          <a:stretch>
            <a:fillRect/>
          </a:stretch>
        </p:blipFill>
        <p:spPr>
          <a:xfrm>
            <a:off x="4721644" y="2054915"/>
            <a:ext cx="914400" cy="914400"/>
          </a:xfrm>
          <a:prstGeom prst="rect">
            <a:avLst/>
          </a:prstGeom>
        </p:spPr>
      </p:pic>
      <p:pic>
        <p:nvPicPr>
          <p:cNvPr id="7" name="Picture 6">
            <a:extLst>
              <a:ext uri="{FF2B5EF4-FFF2-40B4-BE49-F238E27FC236}">
                <a16:creationId xmlns:a16="http://schemas.microsoft.com/office/drawing/2014/main" id="{CB3E35CA-2984-4CEC-BA33-C2142659127A}"/>
              </a:ext>
            </a:extLst>
          </p:cNvPr>
          <p:cNvPicPr>
            <a:picLocks noChangeAspect="1"/>
          </p:cNvPicPr>
          <p:nvPr/>
        </p:nvPicPr>
        <p:blipFill>
          <a:blip r:embed="rId5"/>
          <a:stretch>
            <a:fillRect/>
          </a:stretch>
        </p:blipFill>
        <p:spPr>
          <a:xfrm>
            <a:off x="6555594" y="3890447"/>
            <a:ext cx="914400" cy="914400"/>
          </a:xfrm>
          <a:prstGeom prst="rect">
            <a:avLst/>
          </a:prstGeom>
        </p:spPr>
      </p:pic>
      <p:pic>
        <p:nvPicPr>
          <p:cNvPr id="8" name="Picture 7">
            <a:extLst>
              <a:ext uri="{FF2B5EF4-FFF2-40B4-BE49-F238E27FC236}">
                <a16:creationId xmlns:a16="http://schemas.microsoft.com/office/drawing/2014/main" id="{07108CA8-7C5C-44C0-91A2-79BC4834ADDE}"/>
              </a:ext>
            </a:extLst>
          </p:cNvPr>
          <p:cNvPicPr>
            <a:picLocks noChangeAspect="1"/>
          </p:cNvPicPr>
          <p:nvPr/>
        </p:nvPicPr>
        <p:blipFill>
          <a:blip r:embed="rId4"/>
          <a:stretch>
            <a:fillRect/>
          </a:stretch>
        </p:blipFill>
        <p:spPr>
          <a:xfrm>
            <a:off x="4721604" y="2973780"/>
            <a:ext cx="914400" cy="914400"/>
          </a:xfrm>
          <a:prstGeom prst="rect">
            <a:avLst/>
          </a:prstGeom>
        </p:spPr>
      </p:pic>
      <p:pic>
        <p:nvPicPr>
          <p:cNvPr id="9" name="Picture 8">
            <a:extLst>
              <a:ext uri="{FF2B5EF4-FFF2-40B4-BE49-F238E27FC236}">
                <a16:creationId xmlns:a16="http://schemas.microsoft.com/office/drawing/2014/main" id="{EE80FEA8-BC2A-4D52-80C5-97F955308CA5}"/>
              </a:ext>
            </a:extLst>
          </p:cNvPr>
          <p:cNvPicPr>
            <a:picLocks noChangeAspect="1"/>
          </p:cNvPicPr>
          <p:nvPr/>
        </p:nvPicPr>
        <p:blipFill>
          <a:blip r:embed="rId3"/>
          <a:stretch>
            <a:fillRect/>
          </a:stretch>
        </p:blipFill>
        <p:spPr>
          <a:xfrm>
            <a:off x="5639400" y="2056123"/>
            <a:ext cx="914400" cy="914400"/>
          </a:xfrm>
          <a:prstGeom prst="rect">
            <a:avLst/>
          </a:prstGeom>
        </p:spPr>
      </p:pic>
      <p:pic>
        <p:nvPicPr>
          <p:cNvPr id="10" name="Picture 9">
            <a:extLst>
              <a:ext uri="{FF2B5EF4-FFF2-40B4-BE49-F238E27FC236}">
                <a16:creationId xmlns:a16="http://schemas.microsoft.com/office/drawing/2014/main" id="{E863D398-7263-489C-8B2F-BA846E3F8B1A}"/>
              </a:ext>
            </a:extLst>
          </p:cNvPr>
          <p:cNvPicPr>
            <a:picLocks noChangeAspect="1"/>
          </p:cNvPicPr>
          <p:nvPr/>
        </p:nvPicPr>
        <p:blipFill>
          <a:blip r:embed="rId3"/>
          <a:stretch>
            <a:fillRect/>
          </a:stretch>
        </p:blipFill>
        <p:spPr>
          <a:xfrm>
            <a:off x="4721711" y="3889612"/>
            <a:ext cx="914400" cy="914400"/>
          </a:xfrm>
          <a:prstGeom prst="rect">
            <a:avLst/>
          </a:prstGeom>
        </p:spPr>
      </p:pic>
      <p:pic>
        <p:nvPicPr>
          <p:cNvPr id="11" name="Picture 10">
            <a:extLst>
              <a:ext uri="{FF2B5EF4-FFF2-40B4-BE49-F238E27FC236}">
                <a16:creationId xmlns:a16="http://schemas.microsoft.com/office/drawing/2014/main" id="{5A7B5578-6D0B-4600-AFDB-434720BCF84D}"/>
              </a:ext>
            </a:extLst>
          </p:cNvPr>
          <p:cNvPicPr>
            <a:picLocks noChangeAspect="1"/>
          </p:cNvPicPr>
          <p:nvPr/>
        </p:nvPicPr>
        <p:blipFill>
          <a:blip r:embed="rId5"/>
          <a:stretch>
            <a:fillRect/>
          </a:stretch>
        </p:blipFill>
        <p:spPr>
          <a:xfrm>
            <a:off x="6555592" y="2054952"/>
            <a:ext cx="914400" cy="914400"/>
          </a:xfrm>
          <a:prstGeom prst="rect">
            <a:avLst/>
          </a:prstGeom>
        </p:spPr>
      </p:pic>
      <p:pic>
        <p:nvPicPr>
          <p:cNvPr id="12" name="Picture 11">
            <a:extLst>
              <a:ext uri="{FF2B5EF4-FFF2-40B4-BE49-F238E27FC236}">
                <a16:creationId xmlns:a16="http://schemas.microsoft.com/office/drawing/2014/main" id="{291BD293-3F49-4830-90E6-130109F26159}"/>
              </a:ext>
            </a:extLst>
          </p:cNvPr>
          <p:cNvPicPr>
            <a:picLocks noChangeAspect="1"/>
          </p:cNvPicPr>
          <p:nvPr/>
        </p:nvPicPr>
        <p:blipFill>
          <a:blip r:embed="rId3"/>
          <a:stretch>
            <a:fillRect/>
          </a:stretch>
        </p:blipFill>
        <p:spPr>
          <a:xfrm>
            <a:off x="6555592" y="2971958"/>
            <a:ext cx="914400" cy="914400"/>
          </a:xfrm>
          <a:prstGeom prst="rect">
            <a:avLst/>
          </a:prstGeom>
        </p:spPr>
      </p:pic>
      <p:pic>
        <p:nvPicPr>
          <p:cNvPr id="13" name="Picture 12">
            <a:extLst>
              <a:ext uri="{FF2B5EF4-FFF2-40B4-BE49-F238E27FC236}">
                <a16:creationId xmlns:a16="http://schemas.microsoft.com/office/drawing/2014/main" id="{7A77C853-BE1D-49C2-9760-8699A98CE1D6}"/>
              </a:ext>
            </a:extLst>
          </p:cNvPr>
          <p:cNvPicPr>
            <a:picLocks noChangeAspect="1"/>
          </p:cNvPicPr>
          <p:nvPr/>
        </p:nvPicPr>
        <p:blipFill>
          <a:blip r:embed="rId6"/>
          <a:stretch>
            <a:fillRect/>
          </a:stretch>
        </p:blipFill>
        <p:spPr>
          <a:xfrm>
            <a:off x="6558425" y="2063821"/>
            <a:ext cx="908734" cy="908734"/>
          </a:xfrm>
          <a:prstGeom prst="rect">
            <a:avLst/>
          </a:prstGeom>
        </p:spPr>
      </p:pic>
      <p:graphicFrame>
        <p:nvGraphicFramePr>
          <p:cNvPr id="14" name="Table 13">
            <a:extLst>
              <a:ext uri="{FF2B5EF4-FFF2-40B4-BE49-F238E27FC236}">
                <a16:creationId xmlns:a16="http://schemas.microsoft.com/office/drawing/2014/main" id="{7429451B-6B83-4E4F-9213-326191B5AC0D}"/>
              </a:ext>
            </a:extLst>
          </p:cNvPr>
          <p:cNvGraphicFramePr>
            <a:graphicFrameLocks noGrp="1"/>
          </p:cNvGraphicFramePr>
          <p:nvPr/>
        </p:nvGraphicFramePr>
        <p:xfrm>
          <a:off x="4718148" y="2054371"/>
          <a:ext cx="2755704" cy="2749257"/>
        </p:xfrm>
        <a:graphic>
          <a:graphicData uri="http://schemas.openxmlformats.org/drawingml/2006/table">
            <a:tbl>
              <a:tblPr firstRow="1" bandRow="1">
                <a:tableStyleId>{5940675A-B579-460E-94D1-54222C63F5DA}</a:tableStyleId>
              </a:tblPr>
              <a:tblGrid>
                <a:gridCol w="918568">
                  <a:extLst>
                    <a:ext uri="{9D8B030D-6E8A-4147-A177-3AD203B41FA5}">
                      <a16:colId xmlns:a16="http://schemas.microsoft.com/office/drawing/2014/main" val="2824605193"/>
                    </a:ext>
                  </a:extLst>
                </a:gridCol>
                <a:gridCol w="918568">
                  <a:extLst>
                    <a:ext uri="{9D8B030D-6E8A-4147-A177-3AD203B41FA5}">
                      <a16:colId xmlns:a16="http://schemas.microsoft.com/office/drawing/2014/main" val="3494037627"/>
                    </a:ext>
                  </a:extLst>
                </a:gridCol>
                <a:gridCol w="918568">
                  <a:extLst>
                    <a:ext uri="{9D8B030D-6E8A-4147-A177-3AD203B41FA5}">
                      <a16:colId xmlns:a16="http://schemas.microsoft.com/office/drawing/2014/main" val="3045171622"/>
                    </a:ext>
                  </a:extLst>
                </a:gridCol>
              </a:tblGrid>
              <a:tr h="916419">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27082252"/>
                  </a:ext>
                </a:extLst>
              </a:tr>
              <a:tr h="91641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072513"/>
                  </a:ext>
                </a:extLst>
              </a:tr>
              <a:tr h="916419">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5063532"/>
                  </a:ext>
                </a:extLst>
              </a:tr>
            </a:tbl>
          </a:graphicData>
        </a:graphic>
      </p:graphicFrame>
      <p:sp>
        <p:nvSpPr>
          <p:cNvPr id="16" name="TextBox 15">
            <a:extLst>
              <a:ext uri="{FF2B5EF4-FFF2-40B4-BE49-F238E27FC236}">
                <a16:creationId xmlns:a16="http://schemas.microsoft.com/office/drawing/2014/main" id="{E25F7103-E6C1-462D-8B79-B017577C7404}"/>
              </a:ext>
            </a:extLst>
          </p:cNvPr>
          <p:cNvSpPr txBox="1"/>
          <p:nvPr/>
        </p:nvSpPr>
        <p:spPr>
          <a:xfrm>
            <a:off x="4674437" y="2036966"/>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0, 0</a:t>
            </a:r>
          </a:p>
        </p:txBody>
      </p:sp>
      <p:sp>
        <p:nvSpPr>
          <p:cNvPr id="17" name="TextBox 16">
            <a:extLst>
              <a:ext uri="{FF2B5EF4-FFF2-40B4-BE49-F238E27FC236}">
                <a16:creationId xmlns:a16="http://schemas.microsoft.com/office/drawing/2014/main" id="{4B4B21CD-5D9B-4543-9D7C-7FC77946E729}"/>
              </a:ext>
            </a:extLst>
          </p:cNvPr>
          <p:cNvSpPr txBox="1"/>
          <p:nvPr/>
        </p:nvSpPr>
        <p:spPr>
          <a:xfrm>
            <a:off x="5652115" y="2036965"/>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1, 0</a:t>
            </a:r>
          </a:p>
        </p:txBody>
      </p:sp>
      <p:sp>
        <p:nvSpPr>
          <p:cNvPr id="18" name="TextBox 17">
            <a:extLst>
              <a:ext uri="{FF2B5EF4-FFF2-40B4-BE49-F238E27FC236}">
                <a16:creationId xmlns:a16="http://schemas.microsoft.com/office/drawing/2014/main" id="{4C4971E7-D8C5-4E9C-AEAF-CAD19037FD8C}"/>
              </a:ext>
            </a:extLst>
          </p:cNvPr>
          <p:cNvSpPr txBox="1"/>
          <p:nvPr/>
        </p:nvSpPr>
        <p:spPr>
          <a:xfrm>
            <a:off x="6569584" y="2034825"/>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2, 0</a:t>
            </a:r>
          </a:p>
        </p:txBody>
      </p:sp>
      <p:sp>
        <p:nvSpPr>
          <p:cNvPr id="19" name="TextBox 18">
            <a:extLst>
              <a:ext uri="{FF2B5EF4-FFF2-40B4-BE49-F238E27FC236}">
                <a16:creationId xmlns:a16="http://schemas.microsoft.com/office/drawing/2014/main" id="{AD68609C-9BDB-4E72-B780-CA04218D0622}"/>
              </a:ext>
            </a:extLst>
          </p:cNvPr>
          <p:cNvSpPr txBox="1"/>
          <p:nvPr/>
        </p:nvSpPr>
        <p:spPr>
          <a:xfrm>
            <a:off x="4675281" y="2990617"/>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0, 1</a:t>
            </a:r>
          </a:p>
        </p:txBody>
      </p:sp>
      <p:sp>
        <p:nvSpPr>
          <p:cNvPr id="20" name="TextBox 19">
            <a:extLst>
              <a:ext uri="{FF2B5EF4-FFF2-40B4-BE49-F238E27FC236}">
                <a16:creationId xmlns:a16="http://schemas.microsoft.com/office/drawing/2014/main" id="{F229237C-5DFC-49B8-B2EA-0E2A22E24B0A}"/>
              </a:ext>
            </a:extLst>
          </p:cNvPr>
          <p:cNvSpPr txBox="1"/>
          <p:nvPr/>
        </p:nvSpPr>
        <p:spPr>
          <a:xfrm>
            <a:off x="5652115" y="2988858"/>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1, 1</a:t>
            </a:r>
          </a:p>
        </p:txBody>
      </p:sp>
      <p:sp>
        <p:nvSpPr>
          <p:cNvPr id="21" name="TextBox 20">
            <a:extLst>
              <a:ext uri="{FF2B5EF4-FFF2-40B4-BE49-F238E27FC236}">
                <a16:creationId xmlns:a16="http://schemas.microsoft.com/office/drawing/2014/main" id="{58B90629-93B7-4B46-B5C2-016BC08E2740}"/>
              </a:ext>
            </a:extLst>
          </p:cNvPr>
          <p:cNvSpPr txBox="1"/>
          <p:nvPr/>
        </p:nvSpPr>
        <p:spPr>
          <a:xfrm>
            <a:off x="6569584" y="2996771"/>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2, 1</a:t>
            </a:r>
          </a:p>
        </p:txBody>
      </p:sp>
      <p:sp>
        <p:nvSpPr>
          <p:cNvPr id="23" name="TextBox 22">
            <a:extLst>
              <a:ext uri="{FF2B5EF4-FFF2-40B4-BE49-F238E27FC236}">
                <a16:creationId xmlns:a16="http://schemas.microsoft.com/office/drawing/2014/main" id="{E247451F-79CA-4B7F-9217-2291B1FB3128}"/>
              </a:ext>
            </a:extLst>
          </p:cNvPr>
          <p:cNvSpPr txBox="1"/>
          <p:nvPr/>
        </p:nvSpPr>
        <p:spPr>
          <a:xfrm>
            <a:off x="5652115" y="3900573"/>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1, 2</a:t>
            </a:r>
          </a:p>
        </p:txBody>
      </p:sp>
      <p:sp>
        <p:nvSpPr>
          <p:cNvPr id="24" name="TextBox 23">
            <a:extLst>
              <a:ext uri="{FF2B5EF4-FFF2-40B4-BE49-F238E27FC236}">
                <a16:creationId xmlns:a16="http://schemas.microsoft.com/office/drawing/2014/main" id="{8F34ECC1-83B6-4776-9964-7466C2CF7632}"/>
              </a:ext>
            </a:extLst>
          </p:cNvPr>
          <p:cNvSpPr txBox="1"/>
          <p:nvPr/>
        </p:nvSpPr>
        <p:spPr>
          <a:xfrm>
            <a:off x="6569463" y="3898099"/>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2, 2</a:t>
            </a:r>
          </a:p>
        </p:txBody>
      </p:sp>
      <p:sp>
        <p:nvSpPr>
          <p:cNvPr id="33" name="Arrow: Right 32">
            <a:extLst>
              <a:ext uri="{FF2B5EF4-FFF2-40B4-BE49-F238E27FC236}">
                <a16:creationId xmlns:a16="http://schemas.microsoft.com/office/drawing/2014/main" id="{1AF7AA6E-0086-45A6-8F71-D689D095BBE7}"/>
              </a:ext>
            </a:extLst>
          </p:cNvPr>
          <p:cNvSpPr/>
          <p:nvPr/>
        </p:nvSpPr>
        <p:spPr>
          <a:xfrm>
            <a:off x="5426877" y="4205070"/>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Right 33">
            <a:extLst>
              <a:ext uri="{FF2B5EF4-FFF2-40B4-BE49-F238E27FC236}">
                <a16:creationId xmlns:a16="http://schemas.microsoft.com/office/drawing/2014/main" id="{611229DD-254D-4C80-B88D-BD6C04BEB320}"/>
              </a:ext>
            </a:extLst>
          </p:cNvPr>
          <p:cNvSpPr/>
          <p:nvPr/>
        </p:nvSpPr>
        <p:spPr>
          <a:xfrm rot="16200000">
            <a:off x="5857462" y="3730026"/>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rrow: Right 35">
            <a:extLst>
              <a:ext uri="{FF2B5EF4-FFF2-40B4-BE49-F238E27FC236}">
                <a16:creationId xmlns:a16="http://schemas.microsoft.com/office/drawing/2014/main" id="{22357BD9-CABC-4802-BAA3-42624E945F46}"/>
              </a:ext>
            </a:extLst>
          </p:cNvPr>
          <p:cNvSpPr/>
          <p:nvPr/>
        </p:nvSpPr>
        <p:spPr>
          <a:xfrm>
            <a:off x="5413023" y="3254597"/>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a:extLst>
              <a:ext uri="{FF2B5EF4-FFF2-40B4-BE49-F238E27FC236}">
                <a16:creationId xmlns:a16="http://schemas.microsoft.com/office/drawing/2014/main" id="{37106240-D042-421C-86C3-7712605B3240}"/>
              </a:ext>
            </a:extLst>
          </p:cNvPr>
          <p:cNvSpPr/>
          <p:nvPr/>
        </p:nvSpPr>
        <p:spPr>
          <a:xfrm rot="10800000">
            <a:off x="6325186" y="3260947"/>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Arrow: Right 38">
            <a:extLst>
              <a:ext uri="{FF2B5EF4-FFF2-40B4-BE49-F238E27FC236}">
                <a16:creationId xmlns:a16="http://schemas.microsoft.com/office/drawing/2014/main" id="{D57665BC-78B3-4C08-BAC8-C042B8B12635}"/>
              </a:ext>
            </a:extLst>
          </p:cNvPr>
          <p:cNvSpPr/>
          <p:nvPr/>
        </p:nvSpPr>
        <p:spPr>
          <a:xfrm rot="16200000">
            <a:off x="5866947" y="2788219"/>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36265C2A-F827-41FD-BC14-7BE3C84B0726}"/>
              </a:ext>
            </a:extLst>
          </p:cNvPr>
          <p:cNvSpPr txBox="1"/>
          <p:nvPr/>
        </p:nvSpPr>
        <p:spPr>
          <a:xfrm>
            <a:off x="4674437" y="3897122"/>
            <a:ext cx="41710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0, 2</a:t>
            </a:r>
          </a:p>
        </p:txBody>
      </p:sp>
      <p:sp>
        <p:nvSpPr>
          <p:cNvPr id="41" name="Arrow: Right 40">
            <a:extLst>
              <a:ext uri="{FF2B5EF4-FFF2-40B4-BE49-F238E27FC236}">
                <a16:creationId xmlns:a16="http://schemas.microsoft.com/office/drawing/2014/main" id="{20C4E957-8C35-4BC1-B7D2-F0FC0ADC8547}"/>
              </a:ext>
            </a:extLst>
          </p:cNvPr>
          <p:cNvSpPr/>
          <p:nvPr/>
        </p:nvSpPr>
        <p:spPr>
          <a:xfrm rot="16200000">
            <a:off x="6779944" y="3730026"/>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E6533534-8712-49B8-AAAE-E9AC4E763B0F}"/>
              </a:ext>
            </a:extLst>
          </p:cNvPr>
          <p:cNvSpPr/>
          <p:nvPr/>
        </p:nvSpPr>
        <p:spPr>
          <a:xfrm rot="5400000">
            <a:off x="4976670" y="2788220"/>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90DA1477-C5A4-4E4B-AABB-A8CE62E2552E}"/>
              </a:ext>
            </a:extLst>
          </p:cNvPr>
          <p:cNvSpPr/>
          <p:nvPr/>
        </p:nvSpPr>
        <p:spPr>
          <a:xfrm>
            <a:off x="6354499" y="2328198"/>
            <a:ext cx="417102" cy="276999"/>
          </a:xfrm>
          <a:prstGeom prst="rightArrow">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5988D0C4-3EF7-447C-BBE3-104647F1A71B}"/>
                  </a:ext>
                </a:extLst>
              </p:cNvPr>
              <p:cNvSpPr txBox="1">
                <a:spLocks/>
              </p:cNvSpPr>
              <p:nvPr/>
            </p:nvSpPr>
            <p:spPr>
              <a:xfrm>
                <a:off x="7729821" y="1981275"/>
                <a:ext cx="39976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𝜋</m:t>
                          </m:r>
                        </m:sup>
                      </m:sSup>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e>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p>
                          </m:sSup>
                        </m:e>
                      </m:nary>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up>
                      </m:sSup>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&lt;1,0&gt;</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sup>
                      </m:s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∗100 </m:t>
                      </m:r>
                    </m:oMath>
                  </m:oMathPara>
                </a14:m>
                <a:endPar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up>
                      </m:sSup>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&lt;1,</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sup>
                      </m:s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∗100 </m:t>
                      </m:r>
                    </m:oMath>
                  </m:oMathPara>
                </a14:m>
                <a:endPar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4" name="Content Placeholder 2">
                <a:extLst>
                  <a:ext uri="{FF2B5EF4-FFF2-40B4-BE49-F238E27FC236}">
                    <a16:creationId xmlns:a16="http://schemas.microsoft.com/office/drawing/2014/main" id="{5988D0C4-3EF7-447C-BBE3-104647F1A71B}"/>
                  </a:ext>
                </a:extLst>
              </p:cNvPr>
              <p:cNvSpPr txBox="1">
                <a:spLocks noRot="1" noChangeAspect="1" noMove="1" noResize="1" noEditPoints="1" noAdjustHandles="1" noChangeArrowheads="1" noChangeShapeType="1" noTextEdit="1"/>
              </p:cNvSpPr>
              <p:nvPr/>
            </p:nvSpPr>
            <p:spPr>
              <a:xfrm>
                <a:off x="7729821" y="1981275"/>
                <a:ext cx="3997610" cy="4351338"/>
              </a:xfrm>
              <a:prstGeom prst="rect">
                <a:avLst/>
              </a:prstGeom>
              <a:blipFill>
                <a:blip r:embed="rId7"/>
                <a:stretch>
                  <a:fillRect/>
                </a:stretch>
              </a:blipFill>
            </p:spPr>
            <p:txBody>
              <a:bodyPr/>
              <a:lstStyle/>
              <a:p>
                <a:r>
                  <a:rPr lang="en-US">
                    <a:noFill/>
                  </a:rPr>
                  <a:t> </a:t>
                </a:r>
              </a:p>
            </p:txBody>
          </p:sp>
        </mc:Fallback>
      </mc:AlternateContent>
      <p:sp>
        <p:nvSpPr>
          <p:cNvPr id="45" name="Text Placeholder 3">
            <a:extLst>
              <a:ext uri="{FF2B5EF4-FFF2-40B4-BE49-F238E27FC236}">
                <a16:creationId xmlns:a16="http://schemas.microsoft.com/office/drawing/2014/main" id="{B6D6AE0B-75E6-4FE4-A9DA-A880DC4569D1}"/>
              </a:ext>
            </a:extLst>
          </p:cNvPr>
          <p:cNvSpPr txBox="1">
            <a:spLocks/>
          </p:cNvSpPr>
          <p:nvPr/>
        </p:nvSpPr>
        <p:spPr>
          <a:xfrm>
            <a:off x="1392806" y="1313508"/>
            <a:ext cx="2009925" cy="38295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Policy</a:t>
            </a:r>
          </a:p>
        </p:txBody>
      </p:sp>
      <p:sp>
        <p:nvSpPr>
          <p:cNvPr id="46" name="Text Placeholder 3">
            <a:extLst>
              <a:ext uri="{FF2B5EF4-FFF2-40B4-BE49-F238E27FC236}">
                <a16:creationId xmlns:a16="http://schemas.microsoft.com/office/drawing/2014/main" id="{6C6E9CA6-D998-4174-B2C4-BFBDC837A270}"/>
              </a:ext>
            </a:extLst>
          </p:cNvPr>
          <p:cNvSpPr txBox="1">
            <a:spLocks/>
          </p:cNvSpPr>
          <p:nvPr/>
        </p:nvSpPr>
        <p:spPr>
          <a:xfrm>
            <a:off x="8355581" y="1318916"/>
            <a:ext cx="3048000" cy="38295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Evaluating Policies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6573A53-5087-46C8-87E2-36370F71F7AA}"/>
                  </a:ext>
                </a:extLst>
              </p:cNvPr>
              <p:cNvSpPr/>
              <p:nvPr/>
            </p:nvSpPr>
            <p:spPr>
              <a:xfrm>
                <a:off x="8801151" y="259446"/>
                <a:ext cx="2602430" cy="830997"/>
              </a:xfrm>
              <a:prstGeom prst="rect">
                <a:avLst/>
              </a:prstGeom>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𝑒𝑎𝑠𝑡</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&lt;1,0&gt;, &lt;2,0&gt;</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𝑛𝑜𝑟𝑡h</m:t>
                        </m:r>
                      </m:sub>
                    </m:sSub>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&lt;2,1&gt;, &lt;2,0&gt;</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=0.5</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Rectangle 14">
                <a:extLst>
                  <a:ext uri="{FF2B5EF4-FFF2-40B4-BE49-F238E27FC236}">
                    <a16:creationId xmlns:a16="http://schemas.microsoft.com/office/drawing/2014/main" id="{B6573A53-5087-46C8-87E2-36370F71F7AA}"/>
                  </a:ext>
                </a:extLst>
              </p:cNvPr>
              <p:cNvSpPr>
                <a:spLocks noRot="1" noChangeAspect="1" noMove="1" noResize="1" noEditPoints="1" noAdjustHandles="1" noChangeArrowheads="1" noChangeShapeType="1" noTextEdit="1"/>
              </p:cNvSpPr>
              <p:nvPr/>
            </p:nvSpPr>
            <p:spPr>
              <a:xfrm>
                <a:off x="8801151" y="259446"/>
                <a:ext cx="2602430" cy="830997"/>
              </a:xfrm>
              <a:prstGeom prst="rect">
                <a:avLst/>
              </a:prstGeom>
              <a:blipFill>
                <a:blip r:embed="rId8"/>
                <a:stretch>
                  <a:fillRect/>
                </a:stretch>
              </a:blipFill>
              <a:ln>
                <a:solidFill>
                  <a:schemeClr val="bg1">
                    <a:lumMod val="50000"/>
                  </a:schemeClr>
                </a:solidFill>
              </a:ln>
            </p:spPr>
            <p:txBody>
              <a:bodyPr/>
              <a:lstStyle/>
              <a:p>
                <a:r>
                  <a:rPr lang="en-US">
                    <a:noFill/>
                  </a:rPr>
                  <a:t> </a:t>
                </a:r>
              </a:p>
            </p:txBody>
          </p:sp>
        </mc:Fallback>
      </mc:AlternateContent>
      <p:pic>
        <p:nvPicPr>
          <p:cNvPr id="37" name="Picture 36" descr="A person in a costume&#10;&#10;Description automatically generated">
            <a:extLst>
              <a:ext uri="{FF2B5EF4-FFF2-40B4-BE49-F238E27FC236}">
                <a16:creationId xmlns:a16="http://schemas.microsoft.com/office/drawing/2014/main" id="{C23B1BDA-D879-47BB-AD9D-557989033A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9048" y="1573251"/>
            <a:ext cx="812698" cy="1295238"/>
          </a:xfrm>
          <a:prstGeom prst="rect">
            <a:avLst/>
          </a:prstGeom>
        </p:spPr>
      </p:pic>
      <p:pic>
        <p:nvPicPr>
          <p:cNvPr id="47" name="Picture 46" descr="A person in a costume&#10;&#10;Description automatically generated">
            <a:extLst>
              <a:ext uri="{FF2B5EF4-FFF2-40B4-BE49-F238E27FC236}">
                <a16:creationId xmlns:a16="http://schemas.microsoft.com/office/drawing/2014/main" id="{036DD046-556A-4980-A0B6-833A3AB3EB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2847" y="2533898"/>
            <a:ext cx="812698" cy="1295238"/>
          </a:xfrm>
          <a:prstGeom prst="rect">
            <a:avLst/>
          </a:prstGeom>
        </p:spPr>
      </p:pic>
      <p:pic>
        <p:nvPicPr>
          <p:cNvPr id="48" name="Picture 47" descr="A person in a costume&#10;&#10;Description automatically generated">
            <a:extLst>
              <a:ext uri="{FF2B5EF4-FFF2-40B4-BE49-F238E27FC236}">
                <a16:creationId xmlns:a16="http://schemas.microsoft.com/office/drawing/2014/main" id="{9679C40E-11D5-443F-958C-67691A6389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4051" y="1551420"/>
            <a:ext cx="812698" cy="1295238"/>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9405AA1-D986-41A5-8AD7-502FFAF56D2C}"/>
                  </a:ext>
                </a:extLst>
              </p:cNvPr>
              <p:cNvSpPr/>
              <p:nvPr/>
            </p:nvSpPr>
            <p:spPr>
              <a:xfrm>
                <a:off x="6310307" y="5718870"/>
                <a:ext cx="54171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up>
                      </m:sSup>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&lt;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Rectangle 21">
                <a:extLst>
                  <a:ext uri="{FF2B5EF4-FFF2-40B4-BE49-F238E27FC236}">
                    <a16:creationId xmlns:a16="http://schemas.microsoft.com/office/drawing/2014/main" id="{89405AA1-D986-41A5-8AD7-502FFAF56D2C}"/>
                  </a:ext>
                </a:extLst>
              </p:cNvPr>
              <p:cNvSpPr>
                <a:spLocks noRot="1" noChangeAspect="1" noMove="1" noResize="1" noEditPoints="1" noAdjustHandles="1" noChangeArrowheads="1" noChangeShapeType="1" noTextEdit="1"/>
              </p:cNvSpPr>
              <p:nvPr/>
            </p:nvSpPr>
            <p:spPr>
              <a:xfrm>
                <a:off x="6310307" y="5718870"/>
                <a:ext cx="5417124" cy="369332"/>
              </a:xfrm>
              <a:prstGeom prst="rect">
                <a:avLst/>
              </a:prstGeom>
              <a:blipFill>
                <a:blip r:embed="rId10"/>
                <a:stretch>
                  <a:fillRect b="-3279"/>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EFF29BC-BD9F-42D9-BBFB-A832A5F10753}"/>
              </a:ext>
            </a:extLst>
          </p:cNvPr>
          <p:cNvSpPr/>
          <p:nvPr/>
        </p:nvSpPr>
        <p:spPr>
          <a:xfrm>
            <a:off x="7918704" y="5718870"/>
            <a:ext cx="676656" cy="36933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78634F2A-A2C1-41FE-B894-4DA88FB01AA8}"/>
              </a:ext>
            </a:extLst>
          </p:cNvPr>
          <p:cNvCxnSpPr>
            <a:cxnSpLocks/>
          </p:cNvCxnSpPr>
          <p:nvPr/>
        </p:nvCxnSpPr>
        <p:spPr>
          <a:xfrm flipH="1" flipV="1">
            <a:off x="5133777" y="3429000"/>
            <a:ext cx="3083210" cy="228987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3B2FC-BD4F-4059-AE70-7F9B84676FDF}"/>
              </a:ext>
            </a:extLst>
          </p:cNvPr>
          <p:cNvSpPr txBox="1"/>
          <p:nvPr/>
        </p:nvSpPr>
        <p:spPr>
          <a:xfrm>
            <a:off x="6517696" y="4865325"/>
            <a:ext cx="15449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Move to &lt;0,1&gt;</a:t>
            </a:r>
          </a:p>
        </p:txBody>
      </p:sp>
      <p:sp>
        <p:nvSpPr>
          <p:cNvPr id="49" name="Rectangle 48">
            <a:extLst>
              <a:ext uri="{FF2B5EF4-FFF2-40B4-BE49-F238E27FC236}">
                <a16:creationId xmlns:a16="http://schemas.microsoft.com/office/drawing/2014/main" id="{643FC3C4-C69E-45FC-85C3-B975374CA05B}"/>
              </a:ext>
            </a:extLst>
          </p:cNvPr>
          <p:cNvSpPr/>
          <p:nvPr/>
        </p:nvSpPr>
        <p:spPr>
          <a:xfrm>
            <a:off x="8866192" y="5717651"/>
            <a:ext cx="676656" cy="36933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F3A26738-46C8-42C2-94DF-2E181D898E3E}"/>
              </a:ext>
            </a:extLst>
          </p:cNvPr>
          <p:cNvCxnSpPr>
            <a:cxnSpLocks/>
          </p:cNvCxnSpPr>
          <p:nvPr/>
        </p:nvCxnSpPr>
        <p:spPr>
          <a:xfrm flipH="1" flipV="1">
            <a:off x="6081265" y="3427781"/>
            <a:ext cx="3083210" cy="228987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BF02453-BA21-42B5-8E90-2B4BB7015BDD}"/>
              </a:ext>
            </a:extLst>
          </p:cNvPr>
          <p:cNvSpPr txBox="1"/>
          <p:nvPr/>
        </p:nvSpPr>
        <p:spPr>
          <a:xfrm>
            <a:off x="8025914" y="5320545"/>
            <a:ext cx="15449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Move to &lt;1,1&gt;</a:t>
            </a:r>
          </a:p>
        </p:txBody>
      </p:sp>
      <p:sp>
        <p:nvSpPr>
          <p:cNvPr id="52" name="Rectangle 51">
            <a:extLst>
              <a:ext uri="{FF2B5EF4-FFF2-40B4-BE49-F238E27FC236}">
                <a16:creationId xmlns:a16="http://schemas.microsoft.com/office/drawing/2014/main" id="{563D3D32-1037-484D-A31A-BADFC21B21E9}"/>
              </a:ext>
            </a:extLst>
          </p:cNvPr>
          <p:cNvSpPr/>
          <p:nvPr/>
        </p:nvSpPr>
        <p:spPr>
          <a:xfrm>
            <a:off x="9776228" y="5717651"/>
            <a:ext cx="676656" cy="36933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9DBFC5AF-1996-4F0B-B53F-5385F1E9BF14}"/>
              </a:ext>
            </a:extLst>
          </p:cNvPr>
          <p:cNvCxnSpPr>
            <a:cxnSpLocks/>
            <a:endCxn id="47" idx="0"/>
          </p:cNvCxnSpPr>
          <p:nvPr/>
        </p:nvCxnSpPr>
        <p:spPr>
          <a:xfrm flipH="1" flipV="1">
            <a:off x="6149196" y="2533898"/>
            <a:ext cx="3925316" cy="318375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9181F46-E7D1-40A9-BBDD-2447013293A5}"/>
              </a:ext>
            </a:extLst>
          </p:cNvPr>
          <p:cNvSpPr txBox="1"/>
          <p:nvPr/>
        </p:nvSpPr>
        <p:spPr>
          <a:xfrm>
            <a:off x="8604218" y="4885805"/>
            <a:ext cx="15449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Move to &lt;1,0&gt;</a:t>
            </a:r>
          </a:p>
        </p:txBody>
      </p:sp>
      <p:sp>
        <p:nvSpPr>
          <p:cNvPr id="59" name="Rectangle 58">
            <a:extLst>
              <a:ext uri="{FF2B5EF4-FFF2-40B4-BE49-F238E27FC236}">
                <a16:creationId xmlns:a16="http://schemas.microsoft.com/office/drawing/2014/main" id="{66FE565D-D8D3-4882-83CB-473E08DBAF83}"/>
              </a:ext>
            </a:extLst>
          </p:cNvPr>
          <p:cNvSpPr/>
          <p:nvPr/>
        </p:nvSpPr>
        <p:spPr>
          <a:xfrm>
            <a:off x="10655994" y="5756203"/>
            <a:ext cx="951542" cy="36933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D3C6670B-CC0D-461D-8472-EF90820CA480}"/>
              </a:ext>
            </a:extLst>
          </p:cNvPr>
          <p:cNvCxnSpPr>
            <a:cxnSpLocks/>
          </p:cNvCxnSpPr>
          <p:nvPr/>
        </p:nvCxnSpPr>
        <p:spPr>
          <a:xfrm flipH="1" flipV="1">
            <a:off x="7028962" y="2572450"/>
            <a:ext cx="3925316" cy="318375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E09FF3B-86C2-4D66-82C2-A24DA250D0AF}"/>
              </a:ext>
            </a:extLst>
          </p:cNvPr>
          <p:cNvSpPr txBox="1"/>
          <p:nvPr/>
        </p:nvSpPr>
        <p:spPr>
          <a:xfrm>
            <a:off x="9747915" y="5210706"/>
            <a:ext cx="21725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Move to &lt;2,0&gt;</a:t>
            </a:r>
          </a:p>
        </p:txBody>
      </p:sp>
      <p:sp>
        <p:nvSpPr>
          <p:cNvPr id="62" name="TextBox 61">
            <a:extLst>
              <a:ext uri="{FF2B5EF4-FFF2-40B4-BE49-F238E27FC236}">
                <a16:creationId xmlns:a16="http://schemas.microsoft.com/office/drawing/2014/main" id="{90218176-8965-4A88-9FF3-78CBE894EA69}"/>
              </a:ext>
            </a:extLst>
          </p:cNvPr>
          <p:cNvSpPr txBox="1"/>
          <p:nvPr/>
        </p:nvSpPr>
        <p:spPr>
          <a:xfrm>
            <a:off x="5754966" y="2303701"/>
            <a:ext cx="622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Broadway" panose="04040905080B02020502" pitchFamily="82" charset="0"/>
                <a:ea typeface="+mn-ea"/>
                <a:cs typeface="+mn-cs"/>
              </a:rPr>
              <a:t>100</a:t>
            </a:r>
          </a:p>
        </p:txBody>
      </p:sp>
      <p:sp>
        <p:nvSpPr>
          <p:cNvPr id="63" name="TextBox 62">
            <a:extLst>
              <a:ext uri="{FF2B5EF4-FFF2-40B4-BE49-F238E27FC236}">
                <a16:creationId xmlns:a16="http://schemas.microsoft.com/office/drawing/2014/main" id="{060A2A24-A4D5-4D16-816C-31959275E5E1}"/>
              </a:ext>
            </a:extLst>
          </p:cNvPr>
          <p:cNvSpPr txBox="1"/>
          <p:nvPr/>
        </p:nvSpPr>
        <p:spPr>
          <a:xfrm>
            <a:off x="4799317" y="2306908"/>
            <a:ext cx="7058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Broadway" panose="04040905080B02020502" pitchFamily="82" charset="0"/>
                <a:ea typeface="+mn-ea"/>
                <a:cs typeface="+mn-cs"/>
              </a:rPr>
              <a:t>12.5</a:t>
            </a:r>
          </a:p>
        </p:txBody>
      </p:sp>
      <p:sp>
        <p:nvSpPr>
          <p:cNvPr id="64" name="TextBox 63">
            <a:extLst>
              <a:ext uri="{FF2B5EF4-FFF2-40B4-BE49-F238E27FC236}">
                <a16:creationId xmlns:a16="http://schemas.microsoft.com/office/drawing/2014/main" id="{F8DC7AF5-4CEC-4CCA-B8CF-470225936011}"/>
              </a:ext>
            </a:extLst>
          </p:cNvPr>
          <p:cNvSpPr txBox="1"/>
          <p:nvPr/>
        </p:nvSpPr>
        <p:spPr>
          <a:xfrm>
            <a:off x="5856777" y="3243725"/>
            <a:ext cx="4828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Broadway" panose="04040905080B02020502" pitchFamily="82" charset="0"/>
                <a:ea typeface="+mn-ea"/>
                <a:cs typeface="+mn-cs"/>
              </a:rPr>
              <a:t>50</a:t>
            </a:r>
          </a:p>
        </p:txBody>
      </p:sp>
      <p:sp>
        <p:nvSpPr>
          <p:cNvPr id="65" name="Oval 64">
            <a:extLst>
              <a:ext uri="{FF2B5EF4-FFF2-40B4-BE49-F238E27FC236}">
                <a16:creationId xmlns:a16="http://schemas.microsoft.com/office/drawing/2014/main" id="{27F86308-AEB1-4D61-8314-BB42CD3AD8B5}"/>
              </a:ext>
            </a:extLst>
          </p:cNvPr>
          <p:cNvSpPr/>
          <p:nvPr/>
        </p:nvSpPr>
        <p:spPr>
          <a:xfrm>
            <a:off x="4824887" y="2158303"/>
            <a:ext cx="714767" cy="691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0A75CB9C-0DE3-4543-8143-230FC4399180}"/>
              </a:ext>
            </a:extLst>
          </p:cNvPr>
          <p:cNvSpPr/>
          <p:nvPr/>
        </p:nvSpPr>
        <p:spPr>
          <a:xfrm>
            <a:off x="6655408" y="4025850"/>
            <a:ext cx="714767" cy="691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31D24C4-DAE3-41D0-9B02-F057F28FDC78}"/>
              </a:ext>
            </a:extLst>
          </p:cNvPr>
          <p:cNvSpPr/>
          <p:nvPr/>
        </p:nvSpPr>
        <p:spPr>
          <a:xfrm>
            <a:off x="6658992" y="3116992"/>
            <a:ext cx="714767" cy="691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CD0E35B-DEFC-41A0-B920-532428D74EAC}"/>
              </a:ext>
            </a:extLst>
          </p:cNvPr>
          <p:cNvSpPr/>
          <p:nvPr/>
        </p:nvSpPr>
        <p:spPr>
          <a:xfrm>
            <a:off x="3515622" y="5948483"/>
            <a:ext cx="1540084" cy="276999"/>
          </a:xfrm>
          <a:prstGeom prst="rect">
            <a:avLst/>
          </a:prstGeom>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Policy could be better</a:t>
            </a:r>
          </a:p>
        </p:txBody>
      </p:sp>
      <p:cxnSp>
        <p:nvCxnSpPr>
          <p:cNvPr id="69" name="Straight Connector 68">
            <a:extLst>
              <a:ext uri="{FF2B5EF4-FFF2-40B4-BE49-F238E27FC236}">
                <a16:creationId xmlns:a16="http://schemas.microsoft.com/office/drawing/2014/main" id="{A8D7251A-210A-4693-AEBE-B5B15486B050}"/>
              </a:ext>
            </a:extLst>
          </p:cNvPr>
          <p:cNvCxnSpPr>
            <a:cxnSpLocks/>
            <a:stCxn id="68" idx="0"/>
          </p:cNvCxnSpPr>
          <p:nvPr/>
        </p:nvCxnSpPr>
        <p:spPr>
          <a:xfrm flipV="1">
            <a:off x="4285664" y="2839383"/>
            <a:ext cx="758388" cy="31091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CABFF0A-3757-4BAA-B34E-B37A14D637F3}"/>
              </a:ext>
            </a:extLst>
          </p:cNvPr>
          <p:cNvCxnSpPr>
            <a:cxnSpLocks/>
            <a:stCxn id="68" idx="0"/>
            <a:endCxn id="67" idx="3"/>
          </p:cNvCxnSpPr>
          <p:nvPr/>
        </p:nvCxnSpPr>
        <p:spPr>
          <a:xfrm flipV="1">
            <a:off x="4285664" y="3707292"/>
            <a:ext cx="2478003" cy="22411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49ADF24-F569-4728-A584-83EE65010540}"/>
              </a:ext>
            </a:extLst>
          </p:cNvPr>
          <p:cNvCxnSpPr>
            <a:cxnSpLocks/>
            <a:stCxn id="68" idx="0"/>
            <a:endCxn id="66" idx="2"/>
          </p:cNvCxnSpPr>
          <p:nvPr/>
        </p:nvCxnSpPr>
        <p:spPr>
          <a:xfrm flipV="1">
            <a:off x="4285664" y="4371640"/>
            <a:ext cx="2369744" cy="15768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additive="base">
                                        <p:cTn id="95" dur="500" fill="hold"/>
                                        <p:tgtEl>
                                          <p:spTgt spid="15"/>
                                        </p:tgtEl>
                                        <p:attrNameLst>
                                          <p:attrName>ppt_x</p:attrName>
                                        </p:attrNameLst>
                                      </p:cBhvr>
                                      <p:tavLst>
                                        <p:tav tm="0">
                                          <p:val>
                                            <p:strVal val="#ppt_x"/>
                                          </p:val>
                                        </p:tav>
                                        <p:tav tm="100000">
                                          <p:val>
                                            <p:strVal val="#ppt_x"/>
                                          </p:val>
                                        </p:tav>
                                      </p:tavLst>
                                    </p:anim>
                                    <p:anim calcmode="lin" valueType="num">
                                      <p:cBhvr additive="base">
                                        <p:cTn id="96" dur="500" fill="hold"/>
                                        <p:tgtEl>
                                          <p:spTgt spid="15"/>
                                        </p:tgtEl>
                                        <p:attrNameLst>
                                          <p:attrName>ppt_y</p:attrName>
                                        </p:attrNameLst>
                                      </p:cBhvr>
                                      <p:tavLst>
                                        <p:tav tm="0">
                                          <p:val>
                                            <p:strVal val="1+#ppt_h/2"/>
                                          </p:val>
                                        </p:tav>
                                        <p:tav tm="100000">
                                          <p:val>
                                            <p:strVal val="#ppt_y"/>
                                          </p:val>
                                        </p:tav>
                                      </p:tavLst>
                                    </p:anim>
                                  </p:childTnLst>
                                </p:cTn>
                              </p:par>
                              <p:par>
                                <p:cTn id="97" presetID="1" presetClass="entr" presetSubtype="0"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childTnLst>
                                </p:cTn>
                              </p:par>
                              <p:par>
                                <p:cTn id="99" presetID="2" presetClass="entr" presetSubtype="4" fill="hold" nodeType="withEffect">
                                  <p:stCondLst>
                                    <p:cond delay="0"/>
                                  </p:stCondLst>
                                  <p:childTnLst>
                                    <p:set>
                                      <p:cBhvr>
                                        <p:cTn id="100" dur="1" fill="hold">
                                          <p:stCondLst>
                                            <p:cond delay="0"/>
                                          </p:stCondLst>
                                        </p:cTn>
                                        <p:tgtEl>
                                          <p:spTgt spid="44">
                                            <p:txEl>
                                              <p:pRg st="2" end="2"/>
                                            </p:txEl>
                                          </p:spTgt>
                                        </p:tgtEl>
                                        <p:attrNameLst>
                                          <p:attrName>style.visibility</p:attrName>
                                        </p:attrNameLst>
                                      </p:cBhvr>
                                      <p:to>
                                        <p:strVal val="visible"/>
                                      </p:to>
                                    </p:set>
                                    <p:anim calcmode="lin" valueType="num">
                                      <p:cBhvr additive="base">
                                        <p:cTn id="101" dur="500" fill="hold"/>
                                        <p:tgtEl>
                                          <p:spTgt spid="44">
                                            <p:txEl>
                                              <p:pRg st="2" end="2"/>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 calcmode="lin" valueType="num">
                                      <p:cBhvr additive="base">
                                        <p:cTn id="107" dur="500" fill="hold"/>
                                        <p:tgtEl>
                                          <p:spTgt spid="62"/>
                                        </p:tgtEl>
                                        <p:attrNameLst>
                                          <p:attrName>ppt_x</p:attrName>
                                        </p:attrNameLst>
                                      </p:cBhvr>
                                      <p:tavLst>
                                        <p:tav tm="0">
                                          <p:val>
                                            <p:strVal val="#ppt_x"/>
                                          </p:val>
                                        </p:tav>
                                        <p:tav tm="100000">
                                          <p:val>
                                            <p:strVal val="#ppt_x"/>
                                          </p:val>
                                        </p:tav>
                                      </p:tavLst>
                                    </p:anim>
                                    <p:anim calcmode="lin" valueType="num">
                                      <p:cBhvr additive="base">
                                        <p:cTn id="10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4">
                                            <p:txEl>
                                              <p:pRg st="5" end="5"/>
                                            </p:txEl>
                                          </p:spTgt>
                                        </p:tgtEl>
                                        <p:attrNameLst>
                                          <p:attrName>style.visibility</p:attrName>
                                        </p:attrNameLst>
                                      </p:cBhvr>
                                      <p:to>
                                        <p:strVal val="visible"/>
                                      </p:to>
                                    </p:set>
                                    <p:anim calcmode="lin" valueType="num">
                                      <p:cBhvr additive="base">
                                        <p:cTn id="113" dur="500" fill="hold"/>
                                        <p:tgtEl>
                                          <p:spTgt spid="44">
                                            <p:txEl>
                                              <p:pRg st="5" end="5"/>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4">
                                            <p:txEl>
                                              <p:pRg st="5" end="5"/>
                                            </p:txEl>
                                          </p:spTgt>
                                        </p:tgtEl>
                                        <p:attrNameLst>
                                          <p:attrName>ppt_y</p:attrName>
                                        </p:attrNameLst>
                                      </p:cBhvr>
                                      <p:tavLst>
                                        <p:tav tm="0">
                                          <p:val>
                                            <p:strVal val="1+#ppt_h/2"/>
                                          </p:val>
                                        </p:tav>
                                        <p:tav tm="100000">
                                          <p:val>
                                            <p:strVal val="#ppt_y"/>
                                          </p:val>
                                        </p:tav>
                                      </p:tavLst>
                                    </p:anim>
                                  </p:childTnLst>
                                </p:cTn>
                              </p:par>
                              <p:par>
                                <p:cTn id="115" presetID="1" presetClass="entr" presetSubtype="0" fill="hold"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xit" presetSubtype="0" fill="hold" nodeType="withEffect">
                                  <p:stCondLst>
                                    <p:cond delay="0"/>
                                  </p:stCondLst>
                                  <p:childTnLst>
                                    <p:set>
                                      <p:cBhvr>
                                        <p:cTn id="118" dur="1" fill="hold">
                                          <p:stCondLst>
                                            <p:cond delay="0"/>
                                          </p:stCondLst>
                                        </p:cTn>
                                        <p:tgtEl>
                                          <p:spTgt spid="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64"/>
                                        </p:tgtEl>
                                        <p:attrNameLst>
                                          <p:attrName>style.visibility</p:attrName>
                                        </p:attrNameLst>
                                      </p:cBhvr>
                                      <p:to>
                                        <p:strVal val="visible"/>
                                      </p:to>
                                    </p:set>
                                    <p:anim calcmode="lin" valueType="num">
                                      <p:cBhvr additive="base">
                                        <p:cTn id="123" dur="500" fill="hold"/>
                                        <p:tgtEl>
                                          <p:spTgt spid="64"/>
                                        </p:tgtEl>
                                        <p:attrNameLst>
                                          <p:attrName>ppt_x</p:attrName>
                                        </p:attrNameLst>
                                      </p:cBhvr>
                                      <p:tavLst>
                                        <p:tav tm="0">
                                          <p:val>
                                            <p:strVal val="#ppt_x"/>
                                          </p:val>
                                        </p:tav>
                                        <p:tav tm="100000">
                                          <p:val>
                                            <p:strVal val="#ppt_x"/>
                                          </p:val>
                                        </p:tav>
                                      </p:tavLst>
                                    </p:anim>
                                    <p:anim calcmode="lin" valueType="num">
                                      <p:cBhvr additive="base">
                                        <p:cTn id="12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47"/>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2" presetClass="entr" presetSubtype="4"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additive="base">
                                        <p:cTn id="133" dur="500" fill="hold"/>
                                        <p:tgtEl>
                                          <p:spTgt spid="22"/>
                                        </p:tgtEl>
                                        <p:attrNameLst>
                                          <p:attrName>ppt_x</p:attrName>
                                        </p:attrNameLst>
                                      </p:cBhvr>
                                      <p:tavLst>
                                        <p:tav tm="0">
                                          <p:val>
                                            <p:strVal val="#ppt_x"/>
                                          </p:val>
                                        </p:tav>
                                        <p:tav tm="100000">
                                          <p:val>
                                            <p:strVal val="#ppt_x"/>
                                          </p:val>
                                        </p:tav>
                                      </p:tavLst>
                                    </p:anim>
                                    <p:anim calcmode="lin" valueType="num">
                                      <p:cBhvr additive="base">
                                        <p:cTn id="1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9"/>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childTnLst>
                                </p:cTn>
                              </p:par>
                              <p:par>
                                <p:cTn id="151" presetID="1" presetClass="exit" presetSubtype="0" fill="hold" grpId="1" nodeType="withEffect">
                                  <p:stCondLst>
                                    <p:cond delay="0"/>
                                  </p:stCondLst>
                                  <p:childTnLst>
                                    <p:set>
                                      <p:cBhvr>
                                        <p:cTn id="152" dur="1" fill="hold">
                                          <p:stCondLst>
                                            <p:cond delay="0"/>
                                          </p:stCondLst>
                                        </p:cTn>
                                        <p:tgtEl>
                                          <p:spTgt spid="25"/>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27"/>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29"/>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5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4"/>
                                        </p:tgtEl>
                                        <p:attrNameLst>
                                          <p:attrName>style.visibility</p:attrName>
                                        </p:attrNameLst>
                                      </p:cBhvr>
                                      <p:to>
                                        <p:strVal val="visible"/>
                                      </p:to>
                                    </p:set>
                                  </p:childTnLst>
                                </p:cTn>
                              </p:par>
                              <p:par>
                                <p:cTn id="165" presetID="1" presetClass="exit" presetSubtype="0" fill="hold" grpId="1" nodeType="withEffect">
                                  <p:stCondLst>
                                    <p:cond delay="0"/>
                                  </p:stCondLst>
                                  <p:childTnLst>
                                    <p:set>
                                      <p:cBhvr>
                                        <p:cTn id="166" dur="1" fill="hold">
                                          <p:stCondLst>
                                            <p:cond delay="0"/>
                                          </p:stCondLst>
                                        </p:cTn>
                                        <p:tgtEl>
                                          <p:spTgt spid="49"/>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50"/>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51"/>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6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childTnLst>
                                </p:cTn>
                              </p:par>
                              <p:par>
                                <p:cTn id="179" presetID="1" presetClass="exit" presetSubtype="0" fill="hold" grpId="1" nodeType="withEffect">
                                  <p:stCondLst>
                                    <p:cond delay="0"/>
                                  </p:stCondLst>
                                  <p:childTnLst>
                                    <p:set>
                                      <p:cBhvr>
                                        <p:cTn id="180" dur="1" fill="hold">
                                          <p:stCondLst>
                                            <p:cond delay="0"/>
                                          </p:stCondLst>
                                        </p:cTn>
                                        <p:tgtEl>
                                          <p:spTgt spid="52"/>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53"/>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54"/>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63"/>
                                        </p:tgtEl>
                                        <p:attrNameLst>
                                          <p:attrName>style.visibility</p:attrName>
                                        </p:attrNameLst>
                                      </p:cBhvr>
                                      <p:to>
                                        <p:strVal val="visible"/>
                                      </p:to>
                                    </p:set>
                                    <p:anim calcmode="lin" valueType="num">
                                      <p:cBhvr additive="base">
                                        <p:cTn id="189" dur="500" fill="hold"/>
                                        <p:tgtEl>
                                          <p:spTgt spid="63"/>
                                        </p:tgtEl>
                                        <p:attrNameLst>
                                          <p:attrName>ppt_x</p:attrName>
                                        </p:attrNameLst>
                                      </p:cBhvr>
                                      <p:tavLst>
                                        <p:tav tm="0">
                                          <p:val>
                                            <p:strVal val="#ppt_x"/>
                                          </p:val>
                                        </p:tav>
                                        <p:tav tm="100000">
                                          <p:val>
                                            <p:strVal val="#ppt_x"/>
                                          </p:val>
                                        </p:tav>
                                      </p:tavLst>
                                    </p:anim>
                                    <p:anim calcmode="lin" valueType="num">
                                      <p:cBhvr additive="base">
                                        <p:cTn id="19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48"/>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59"/>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60"/>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61"/>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67"/>
                                        </p:tgtEl>
                                        <p:attrNameLst>
                                          <p:attrName>style.visibility</p:attrName>
                                        </p:attrNameLst>
                                      </p:cBhvr>
                                      <p:to>
                                        <p:strVal val="visible"/>
                                      </p:to>
                                    </p:set>
                                    <p:anim calcmode="lin" valueType="num">
                                      <p:cBhvr additive="base">
                                        <p:cTn id="205" dur="500" fill="hold"/>
                                        <p:tgtEl>
                                          <p:spTgt spid="67"/>
                                        </p:tgtEl>
                                        <p:attrNameLst>
                                          <p:attrName>ppt_x</p:attrName>
                                        </p:attrNameLst>
                                      </p:cBhvr>
                                      <p:tavLst>
                                        <p:tav tm="0">
                                          <p:val>
                                            <p:strVal val="#ppt_x"/>
                                          </p:val>
                                        </p:tav>
                                        <p:tav tm="100000">
                                          <p:val>
                                            <p:strVal val="#ppt_x"/>
                                          </p:val>
                                        </p:tav>
                                      </p:tavLst>
                                    </p:anim>
                                    <p:anim calcmode="lin" valueType="num">
                                      <p:cBhvr additive="base">
                                        <p:cTn id="206" dur="500" fill="hold"/>
                                        <p:tgtEl>
                                          <p:spTgt spid="67"/>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6"/>
                                        </p:tgtEl>
                                        <p:attrNameLst>
                                          <p:attrName>style.visibility</p:attrName>
                                        </p:attrNameLst>
                                      </p:cBhvr>
                                      <p:to>
                                        <p:strVal val="visible"/>
                                      </p:to>
                                    </p:set>
                                    <p:anim calcmode="lin" valueType="num">
                                      <p:cBhvr additive="base">
                                        <p:cTn id="209" dur="500" fill="hold"/>
                                        <p:tgtEl>
                                          <p:spTgt spid="66"/>
                                        </p:tgtEl>
                                        <p:attrNameLst>
                                          <p:attrName>ppt_x</p:attrName>
                                        </p:attrNameLst>
                                      </p:cBhvr>
                                      <p:tavLst>
                                        <p:tav tm="0">
                                          <p:val>
                                            <p:strVal val="#ppt_x"/>
                                          </p:val>
                                        </p:tav>
                                        <p:tav tm="100000">
                                          <p:val>
                                            <p:strVal val="#ppt_x"/>
                                          </p:val>
                                        </p:tav>
                                      </p:tavLst>
                                    </p:anim>
                                    <p:anim calcmode="lin" valueType="num">
                                      <p:cBhvr additive="base">
                                        <p:cTn id="210" dur="500" fill="hold"/>
                                        <p:tgtEl>
                                          <p:spTgt spid="66"/>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65"/>
                                        </p:tgtEl>
                                        <p:attrNameLst>
                                          <p:attrName>style.visibility</p:attrName>
                                        </p:attrNameLst>
                                      </p:cBhvr>
                                      <p:to>
                                        <p:strVal val="visible"/>
                                      </p:to>
                                    </p:set>
                                    <p:anim calcmode="lin" valueType="num">
                                      <p:cBhvr additive="base">
                                        <p:cTn id="213" dur="500" fill="hold"/>
                                        <p:tgtEl>
                                          <p:spTgt spid="65"/>
                                        </p:tgtEl>
                                        <p:attrNameLst>
                                          <p:attrName>ppt_x</p:attrName>
                                        </p:attrNameLst>
                                      </p:cBhvr>
                                      <p:tavLst>
                                        <p:tav tm="0">
                                          <p:val>
                                            <p:strVal val="#ppt_x"/>
                                          </p:val>
                                        </p:tav>
                                        <p:tav tm="100000">
                                          <p:val>
                                            <p:strVal val="#ppt_x"/>
                                          </p:val>
                                        </p:tav>
                                      </p:tavLst>
                                    </p:anim>
                                    <p:anim calcmode="lin" valueType="num">
                                      <p:cBhvr additive="base">
                                        <p:cTn id="214" dur="500" fill="hold"/>
                                        <p:tgtEl>
                                          <p:spTgt spid="6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68"/>
                                        </p:tgtEl>
                                        <p:attrNameLst>
                                          <p:attrName>style.visibility</p:attrName>
                                        </p:attrNameLst>
                                      </p:cBhvr>
                                      <p:to>
                                        <p:strVal val="visible"/>
                                      </p:to>
                                    </p:set>
                                    <p:anim calcmode="lin" valueType="num">
                                      <p:cBhvr additive="base">
                                        <p:cTn id="217" dur="500" fill="hold"/>
                                        <p:tgtEl>
                                          <p:spTgt spid="68"/>
                                        </p:tgtEl>
                                        <p:attrNameLst>
                                          <p:attrName>ppt_x</p:attrName>
                                        </p:attrNameLst>
                                      </p:cBhvr>
                                      <p:tavLst>
                                        <p:tav tm="0">
                                          <p:val>
                                            <p:strVal val="#ppt_x"/>
                                          </p:val>
                                        </p:tav>
                                        <p:tav tm="100000">
                                          <p:val>
                                            <p:strVal val="#ppt_x"/>
                                          </p:val>
                                        </p:tav>
                                      </p:tavLst>
                                    </p:anim>
                                    <p:anim calcmode="lin" valueType="num">
                                      <p:cBhvr additive="base">
                                        <p:cTn id="218" dur="500" fill="hold"/>
                                        <p:tgtEl>
                                          <p:spTgt spid="68"/>
                                        </p:tgtEl>
                                        <p:attrNameLst>
                                          <p:attrName>ppt_y</p:attrName>
                                        </p:attrNameLst>
                                      </p:cBhvr>
                                      <p:tavLst>
                                        <p:tav tm="0">
                                          <p:val>
                                            <p:strVal val="1+#ppt_h/2"/>
                                          </p:val>
                                        </p:tav>
                                        <p:tav tm="100000">
                                          <p:val>
                                            <p:strVal val="#ppt_y"/>
                                          </p:val>
                                        </p:tav>
                                      </p:tavLst>
                                    </p:anim>
                                  </p:childTnLst>
                                </p:cTn>
                              </p:par>
                              <p:par>
                                <p:cTn id="219" presetID="1" presetClass="entr" presetSubtype="0" fill="hold" nodeType="withEffect">
                                  <p:stCondLst>
                                    <p:cond delay="0"/>
                                  </p:stCondLst>
                                  <p:childTnLst>
                                    <p:set>
                                      <p:cBhvr>
                                        <p:cTn id="220" dur="1" fill="hold">
                                          <p:stCondLst>
                                            <p:cond delay="0"/>
                                          </p:stCondLst>
                                        </p:cTn>
                                        <p:tgtEl>
                                          <p:spTgt spid="69"/>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72"/>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38" grpId="0" animBg="1"/>
      <p:bldP spid="39" grpId="0" animBg="1"/>
      <p:bldP spid="41" grpId="0" animBg="1"/>
      <p:bldP spid="42" grpId="0" animBg="1"/>
      <p:bldP spid="43" grpId="0" animBg="1"/>
      <p:bldP spid="46" grpId="0"/>
      <p:bldP spid="15" grpId="0" animBg="1"/>
      <p:bldP spid="22" grpId="0"/>
      <p:bldP spid="25" grpId="0" animBg="1"/>
      <p:bldP spid="25" grpId="1" animBg="1"/>
      <p:bldP spid="29" grpId="0"/>
      <p:bldP spid="29" grpId="1"/>
      <p:bldP spid="49" grpId="0" animBg="1"/>
      <p:bldP spid="49" grpId="1" animBg="1"/>
      <p:bldP spid="51" grpId="0"/>
      <p:bldP spid="51" grpId="1"/>
      <p:bldP spid="52" grpId="0" animBg="1"/>
      <p:bldP spid="52" grpId="1" animBg="1"/>
      <p:bldP spid="54" grpId="0"/>
      <p:bldP spid="54" grpId="1"/>
      <p:bldP spid="59" grpId="0" animBg="1"/>
      <p:bldP spid="59" grpId="1" animBg="1"/>
      <p:bldP spid="61" grpId="0"/>
      <p:bldP spid="61" grpId="1"/>
      <p:bldP spid="62" grpId="0"/>
      <p:bldP spid="63" grpId="0"/>
      <p:bldP spid="64" grpId="0"/>
      <p:bldP spid="65" grpId="0" animBg="1"/>
      <p:bldP spid="66" grpId="0" animBg="1"/>
      <p:bldP spid="67" grpId="0" animBg="1"/>
      <p:bldP spid="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2E34723-5F2C-9161-6200-5FA0BA71665C}"/>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31D89728-1BA7-3287-6436-69D8C465A1D0}"/>
              </a:ext>
            </a:extLst>
          </p:cNvPr>
          <p:cNvSpPr>
            <a:spLocks noGrp="1"/>
          </p:cNvSpPr>
          <p:nvPr>
            <p:ph type="sldNum" sz="quarter" idx="11"/>
          </p:nvPr>
        </p:nvSpPr>
        <p:spPr/>
        <p:txBody>
          <a:bodyPr/>
          <a:lstStyle/>
          <a:p>
            <a:fld id="{E9D03169-7808-564C-A2F5-C73D9EAD3DBE}" type="slidenum">
              <a:rPr lang="en-US" altLang="en-US"/>
              <a:pPr/>
              <a:t>38</a:t>
            </a:fld>
            <a:endParaRPr lang="en-US" altLang="en-US"/>
          </a:p>
        </p:txBody>
      </p:sp>
      <p:sp>
        <p:nvSpPr>
          <p:cNvPr id="22540" name="Rectangle 12">
            <a:extLst>
              <a:ext uri="{FF2B5EF4-FFF2-40B4-BE49-F238E27FC236}">
                <a16:creationId xmlns:a16="http://schemas.microsoft.com/office/drawing/2014/main" id="{B9B89EFB-91C3-CC4F-3F34-E8E592E7C275}"/>
              </a:ext>
            </a:extLst>
          </p:cNvPr>
          <p:cNvSpPr>
            <a:spLocks noGrp="1" noChangeArrowheads="1"/>
          </p:cNvSpPr>
          <p:nvPr>
            <p:ph type="title"/>
          </p:nvPr>
        </p:nvSpPr>
        <p:spPr/>
        <p:txBody>
          <a:bodyPr/>
          <a:lstStyle/>
          <a:p>
            <a:r>
              <a:rPr lang="en-US" altLang="en-US"/>
              <a:t>The Markov Property</a:t>
            </a:r>
          </a:p>
        </p:txBody>
      </p:sp>
      <p:sp>
        <p:nvSpPr>
          <p:cNvPr id="22541" name="Rectangle 13">
            <a:extLst>
              <a:ext uri="{FF2B5EF4-FFF2-40B4-BE49-F238E27FC236}">
                <a16:creationId xmlns:a16="http://schemas.microsoft.com/office/drawing/2014/main" id="{8883170D-13A7-CC23-45FB-FBB8BD6A7D9F}"/>
              </a:ext>
            </a:extLst>
          </p:cNvPr>
          <p:cNvSpPr>
            <a:spLocks noGrp="1" noChangeArrowheads="1"/>
          </p:cNvSpPr>
          <p:nvPr>
            <p:ph type="body" idx="1"/>
          </p:nvPr>
        </p:nvSpPr>
        <p:spPr>
          <a:xfrm>
            <a:off x="2209800" y="1447800"/>
            <a:ext cx="8458200" cy="4876800"/>
          </a:xfrm>
        </p:spPr>
        <p:txBody>
          <a:bodyPr/>
          <a:lstStyle/>
          <a:p>
            <a:r>
              <a:rPr lang="en-US" altLang="en-US"/>
              <a:t>By “the state” at step </a:t>
            </a:r>
            <a:r>
              <a:rPr lang="en-US" altLang="en-US" i="1"/>
              <a:t>t</a:t>
            </a:r>
            <a:r>
              <a:rPr lang="en-US" altLang="en-US"/>
              <a:t>, the book means whatever information is available to the agent at step </a:t>
            </a:r>
            <a:r>
              <a:rPr lang="en-US" altLang="en-US" i="1"/>
              <a:t>t </a:t>
            </a:r>
            <a:r>
              <a:rPr lang="en-US" altLang="en-US"/>
              <a:t>about its environment.</a:t>
            </a:r>
          </a:p>
          <a:p>
            <a:r>
              <a:rPr lang="en-US" altLang="en-US"/>
              <a:t>The state can include immediate “sensations,” highly processed sensations, and structures built up over time from sequences of sensations. </a:t>
            </a:r>
          </a:p>
          <a:p>
            <a:r>
              <a:rPr lang="en-US" altLang="en-US"/>
              <a:t>Ideally, a state should summarize past sensations so as to retain all “essential” information, i.e., it should have the </a:t>
            </a:r>
            <a:r>
              <a:rPr lang="en-US" altLang="en-US" b="1"/>
              <a:t>Markov Property</a:t>
            </a:r>
            <a:r>
              <a:rPr lang="en-US" altLang="en-US"/>
              <a:t>:</a:t>
            </a:r>
            <a:r>
              <a:rPr lang="en-US" altLang="en-US" b="1"/>
              <a:t> </a:t>
            </a:r>
            <a:endParaRPr lang="en-US" altLang="en-US"/>
          </a:p>
          <a:p>
            <a:endParaRPr lang="en-US" altLang="en-US"/>
          </a:p>
          <a:p>
            <a:endParaRPr lang="en-US" altLang="en-US"/>
          </a:p>
        </p:txBody>
      </p:sp>
      <p:graphicFrame>
        <p:nvGraphicFramePr>
          <p:cNvPr id="22542" name="Object 14">
            <a:extLst>
              <a:ext uri="{FF2B5EF4-FFF2-40B4-BE49-F238E27FC236}">
                <a16:creationId xmlns:a16="http://schemas.microsoft.com/office/drawing/2014/main" id="{57690349-CB07-D842-C6B5-E15E082DD3A7}"/>
              </a:ext>
            </a:extLst>
          </p:cNvPr>
          <p:cNvGraphicFramePr>
            <a:graphicFrameLocks noChangeAspect="1"/>
          </p:cNvGraphicFramePr>
          <p:nvPr/>
        </p:nvGraphicFramePr>
        <p:xfrm>
          <a:off x="2608264" y="4794250"/>
          <a:ext cx="7483475" cy="1492250"/>
        </p:xfrm>
        <a:graphic>
          <a:graphicData uri="http://schemas.openxmlformats.org/presentationml/2006/ole">
            <mc:AlternateContent xmlns:mc="http://schemas.openxmlformats.org/markup-compatibility/2006">
              <mc:Choice xmlns:v="urn:schemas-microsoft-com:vml" Requires="v">
                <p:oleObj name="Equation" r:id="rId3" imgW="2844800" imgH="571500" progId="Equation.3">
                  <p:embed/>
                </p:oleObj>
              </mc:Choice>
              <mc:Fallback>
                <p:oleObj name="Equation" r:id="rId3" imgW="2844800" imgH="571500" progId="Equation.3">
                  <p:embed/>
                  <p:pic>
                    <p:nvPicPr>
                      <p:cNvPr id="22542" name="Object 14">
                        <a:extLst>
                          <a:ext uri="{FF2B5EF4-FFF2-40B4-BE49-F238E27FC236}">
                            <a16:creationId xmlns:a16="http://schemas.microsoft.com/office/drawing/2014/main" id="{57690349-CB07-D842-C6B5-E15E082DD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264" y="4794250"/>
                        <a:ext cx="7483475"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87124BE4-ADC9-ED32-93CD-EAF3B7CD73D6}"/>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9FB2A6DC-8A31-46E4-F1BE-585B0AC90199}"/>
              </a:ext>
            </a:extLst>
          </p:cNvPr>
          <p:cNvSpPr>
            <a:spLocks noGrp="1"/>
          </p:cNvSpPr>
          <p:nvPr>
            <p:ph type="sldNum" sz="quarter" idx="11"/>
          </p:nvPr>
        </p:nvSpPr>
        <p:spPr/>
        <p:txBody>
          <a:bodyPr/>
          <a:lstStyle/>
          <a:p>
            <a:fld id="{B8201F4A-F65E-C94C-9E93-7D2AB48C74CB}" type="slidenum">
              <a:rPr lang="en-US" altLang="en-US"/>
              <a:pPr/>
              <a:t>39</a:t>
            </a:fld>
            <a:endParaRPr lang="en-US" altLang="en-US"/>
          </a:p>
        </p:txBody>
      </p:sp>
      <p:sp>
        <p:nvSpPr>
          <p:cNvPr id="31746" name="Rectangle 2">
            <a:extLst>
              <a:ext uri="{FF2B5EF4-FFF2-40B4-BE49-F238E27FC236}">
                <a16:creationId xmlns:a16="http://schemas.microsoft.com/office/drawing/2014/main" id="{37FD27FC-DE24-C2DE-4D3A-D554E85A2B9D}"/>
              </a:ext>
            </a:extLst>
          </p:cNvPr>
          <p:cNvSpPr>
            <a:spLocks noGrp="1" noChangeArrowheads="1"/>
          </p:cNvSpPr>
          <p:nvPr>
            <p:ph type="title"/>
          </p:nvPr>
        </p:nvSpPr>
        <p:spPr/>
        <p:txBody>
          <a:bodyPr/>
          <a:lstStyle/>
          <a:p>
            <a:r>
              <a:rPr lang="en-US" altLang="en-US"/>
              <a:t>Markov Decision Processes</a:t>
            </a:r>
          </a:p>
        </p:txBody>
      </p:sp>
      <p:sp>
        <p:nvSpPr>
          <p:cNvPr id="31807" name="Rectangle 63">
            <a:extLst>
              <a:ext uri="{FF2B5EF4-FFF2-40B4-BE49-F238E27FC236}">
                <a16:creationId xmlns:a16="http://schemas.microsoft.com/office/drawing/2014/main" id="{0960A07C-7B4E-B35F-1916-E1C77C2FD996}"/>
              </a:ext>
            </a:extLst>
          </p:cNvPr>
          <p:cNvSpPr>
            <a:spLocks noGrp="1" noChangeArrowheads="1"/>
          </p:cNvSpPr>
          <p:nvPr>
            <p:ph type="body" idx="1"/>
          </p:nvPr>
        </p:nvSpPr>
        <p:spPr>
          <a:xfrm>
            <a:off x="2209800" y="1447800"/>
            <a:ext cx="8089900" cy="4876800"/>
          </a:xfrm>
        </p:spPr>
        <p:txBody>
          <a:bodyPr/>
          <a:lstStyle/>
          <a:p>
            <a:r>
              <a:rPr lang="en-US" altLang="en-US"/>
              <a:t>If a reinforcement learning task has the Markov Property, it is basically a </a:t>
            </a:r>
            <a:r>
              <a:rPr lang="en-US" altLang="en-US" b="1"/>
              <a:t>Markov Decision Process (MDP)</a:t>
            </a:r>
            <a:r>
              <a:rPr lang="en-US" altLang="en-US"/>
              <a:t>.</a:t>
            </a:r>
          </a:p>
          <a:p>
            <a:r>
              <a:rPr lang="en-US" altLang="en-US"/>
              <a:t>If state and action sets are finite, it is a </a:t>
            </a:r>
            <a:r>
              <a:rPr lang="en-US" altLang="en-US" b="1"/>
              <a:t>finite MDP</a:t>
            </a:r>
            <a:r>
              <a:rPr lang="en-US" altLang="en-US"/>
              <a:t>. </a:t>
            </a:r>
          </a:p>
          <a:p>
            <a:r>
              <a:rPr lang="en-US" altLang="en-US"/>
              <a:t>To define a finite MDP, you need to give:</a:t>
            </a:r>
          </a:p>
          <a:p>
            <a:pPr lvl="1"/>
            <a:r>
              <a:rPr lang="en-US" altLang="en-US" b="1"/>
              <a:t>state and action sets</a:t>
            </a:r>
            <a:endParaRPr lang="en-US" altLang="en-US"/>
          </a:p>
          <a:p>
            <a:pPr lvl="1"/>
            <a:r>
              <a:rPr lang="en-US" altLang="en-US"/>
              <a:t>one-step “dynamics” defined by </a:t>
            </a:r>
            <a:r>
              <a:rPr lang="en-US" altLang="en-US" b="1"/>
              <a:t>transition probabilities</a:t>
            </a:r>
            <a:r>
              <a:rPr lang="en-US" altLang="en-US"/>
              <a:t>:</a:t>
            </a:r>
          </a:p>
          <a:p>
            <a:pPr lvl="1"/>
            <a:endParaRPr lang="en-US" altLang="en-US"/>
          </a:p>
          <a:p>
            <a:pPr lvl="1"/>
            <a:endParaRPr lang="en-US" altLang="en-US"/>
          </a:p>
          <a:p>
            <a:pPr lvl="1"/>
            <a:r>
              <a:rPr lang="en-US" altLang="en-US" b="1"/>
              <a:t>reward probabilities</a:t>
            </a:r>
            <a:r>
              <a:rPr lang="en-US" altLang="en-US"/>
              <a:t>:</a:t>
            </a:r>
          </a:p>
          <a:p>
            <a:pPr lvl="1"/>
            <a:endParaRPr lang="en-US" altLang="en-US"/>
          </a:p>
        </p:txBody>
      </p:sp>
      <p:graphicFrame>
        <p:nvGraphicFramePr>
          <p:cNvPr id="31808" name="Object 64">
            <a:extLst>
              <a:ext uri="{FF2B5EF4-FFF2-40B4-BE49-F238E27FC236}">
                <a16:creationId xmlns:a16="http://schemas.microsoft.com/office/drawing/2014/main" id="{8B057BD0-A6EC-92D1-1D2F-B0972BC7F547}"/>
              </a:ext>
            </a:extLst>
          </p:cNvPr>
          <p:cNvGraphicFramePr>
            <a:graphicFrameLocks noChangeAspect="1"/>
          </p:cNvGraphicFramePr>
          <p:nvPr/>
        </p:nvGraphicFramePr>
        <p:xfrm>
          <a:off x="3016250" y="4114800"/>
          <a:ext cx="6332538" cy="457200"/>
        </p:xfrm>
        <a:graphic>
          <a:graphicData uri="http://schemas.openxmlformats.org/presentationml/2006/ole">
            <mc:AlternateContent xmlns:mc="http://schemas.openxmlformats.org/markup-compatibility/2006">
              <mc:Choice xmlns:v="urn:schemas-microsoft-com:vml" Requires="v">
                <p:oleObj name="Equation" r:id="rId3" imgW="2527300" imgH="177800" progId="Equation.3">
                  <p:embed/>
                </p:oleObj>
              </mc:Choice>
              <mc:Fallback>
                <p:oleObj name="Equation" r:id="rId3" imgW="2527300" imgH="177800" progId="Equation.3">
                  <p:embed/>
                  <p:pic>
                    <p:nvPicPr>
                      <p:cNvPr id="31808" name="Object 64">
                        <a:extLst>
                          <a:ext uri="{FF2B5EF4-FFF2-40B4-BE49-F238E27FC236}">
                            <a16:creationId xmlns:a16="http://schemas.microsoft.com/office/drawing/2014/main" id="{8B057BD0-A6EC-92D1-1D2F-B0972BC7F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250" y="4114800"/>
                        <a:ext cx="63325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10" name="Object 66">
            <a:extLst>
              <a:ext uri="{FF2B5EF4-FFF2-40B4-BE49-F238E27FC236}">
                <a16:creationId xmlns:a16="http://schemas.microsoft.com/office/drawing/2014/main" id="{F976667B-7E8C-6040-2CF5-4CDB2682DFD5}"/>
              </a:ext>
            </a:extLst>
          </p:cNvPr>
          <p:cNvGraphicFramePr>
            <a:graphicFrameLocks noChangeAspect="1"/>
          </p:cNvGraphicFramePr>
          <p:nvPr/>
        </p:nvGraphicFramePr>
        <p:xfrm>
          <a:off x="3016251" y="5588000"/>
          <a:ext cx="6721475" cy="457200"/>
        </p:xfrm>
        <a:graphic>
          <a:graphicData uri="http://schemas.openxmlformats.org/presentationml/2006/ole">
            <mc:AlternateContent xmlns:mc="http://schemas.openxmlformats.org/markup-compatibility/2006">
              <mc:Choice xmlns:v="urn:schemas-microsoft-com:vml" Requires="v">
                <p:oleObj name="Equation" r:id="rId5" imgW="2692400" imgH="177800" progId="Equation.3">
                  <p:embed/>
                </p:oleObj>
              </mc:Choice>
              <mc:Fallback>
                <p:oleObj name="Equation" r:id="rId5" imgW="2692400" imgH="177800" progId="Equation.3">
                  <p:embed/>
                  <p:pic>
                    <p:nvPicPr>
                      <p:cNvPr id="31810" name="Object 66">
                        <a:extLst>
                          <a:ext uri="{FF2B5EF4-FFF2-40B4-BE49-F238E27FC236}">
                            <a16:creationId xmlns:a16="http://schemas.microsoft.com/office/drawing/2014/main" id="{F976667B-7E8C-6040-2CF5-4CDB2682DF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1" y="5588000"/>
                        <a:ext cx="67214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9D47BD3-FFFF-5246-621F-5D066970FFAB}"/>
              </a:ext>
            </a:extLst>
          </p:cNvPr>
          <p:cNvSpPr>
            <a:spLocks noGrp="1"/>
          </p:cNvSpPr>
          <p:nvPr>
            <p:ph type="ftr" sz="quarter" idx="10"/>
          </p:nvPr>
        </p:nvSpPr>
        <p:spPr/>
        <p:txBody>
          <a:bodyPr/>
          <a:lstStyle/>
          <a:p>
            <a:r>
              <a:rPr lang="en-US" altLang="en-US"/>
              <a:t>Reinforcement Learning</a:t>
            </a:r>
            <a:endParaRPr lang="en-US" altLang="en-US" sz="1400"/>
          </a:p>
        </p:txBody>
      </p:sp>
      <p:sp>
        <p:nvSpPr>
          <p:cNvPr id="3" name="Slide Number Placeholder 4">
            <a:extLst>
              <a:ext uri="{FF2B5EF4-FFF2-40B4-BE49-F238E27FC236}">
                <a16:creationId xmlns:a16="http://schemas.microsoft.com/office/drawing/2014/main" id="{6FF67127-CAF4-6D29-34E5-5BD78F91FBB4}"/>
              </a:ext>
            </a:extLst>
          </p:cNvPr>
          <p:cNvSpPr>
            <a:spLocks noGrp="1"/>
          </p:cNvSpPr>
          <p:nvPr>
            <p:ph type="sldNum" sz="quarter" idx="11"/>
          </p:nvPr>
        </p:nvSpPr>
        <p:spPr/>
        <p:txBody>
          <a:bodyPr/>
          <a:lstStyle/>
          <a:p>
            <a:fld id="{A80911DD-DDC6-3745-9188-6B13E21DD54F}" type="slidenum">
              <a:rPr lang="en-US" altLang="en-US"/>
              <a:pPr/>
              <a:t>40</a:t>
            </a:fld>
            <a:endParaRPr lang="en-US" altLang="en-US"/>
          </a:p>
        </p:txBody>
      </p:sp>
      <p:sp>
        <p:nvSpPr>
          <p:cNvPr id="122882" name="Rectangle 2">
            <a:extLst>
              <a:ext uri="{FF2B5EF4-FFF2-40B4-BE49-F238E27FC236}">
                <a16:creationId xmlns:a16="http://schemas.microsoft.com/office/drawing/2014/main" id="{6A1F60DD-6CD6-B49C-F368-692E3A12B7EE}"/>
              </a:ext>
            </a:extLst>
          </p:cNvPr>
          <p:cNvSpPr>
            <a:spLocks noGrp="1" noChangeArrowheads="1"/>
          </p:cNvSpPr>
          <p:nvPr>
            <p:ph type="title"/>
          </p:nvPr>
        </p:nvSpPr>
        <p:spPr/>
        <p:txBody>
          <a:bodyPr/>
          <a:lstStyle/>
          <a:p>
            <a:r>
              <a:rPr lang="en-US" altLang="en-US"/>
              <a:t>Recycling Robot MDP</a:t>
            </a:r>
          </a:p>
        </p:txBody>
      </p:sp>
      <p:pic>
        <p:nvPicPr>
          <p:cNvPr id="122883" name="Picture 3">
            <a:extLst>
              <a:ext uri="{FF2B5EF4-FFF2-40B4-BE49-F238E27FC236}">
                <a16:creationId xmlns:a16="http://schemas.microsoft.com/office/drawing/2014/main" id="{BD29002B-BCE0-EA3E-583D-C7F848306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2959100"/>
            <a:ext cx="5894388" cy="318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2884" name="Object 4">
            <a:extLst>
              <a:ext uri="{FF2B5EF4-FFF2-40B4-BE49-F238E27FC236}">
                <a16:creationId xmlns:a16="http://schemas.microsoft.com/office/drawing/2014/main" id="{EA5FB5E9-240B-196D-F231-E70944FB79D7}"/>
              </a:ext>
            </a:extLst>
          </p:cNvPr>
          <p:cNvGraphicFramePr>
            <a:graphicFrameLocks noChangeAspect="1"/>
          </p:cNvGraphicFramePr>
          <p:nvPr/>
        </p:nvGraphicFramePr>
        <p:xfrm>
          <a:off x="2609851" y="1416050"/>
          <a:ext cx="2803525" cy="946150"/>
        </p:xfrm>
        <a:graphic>
          <a:graphicData uri="http://schemas.openxmlformats.org/presentationml/2006/ole">
            <mc:AlternateContent xmlns:mc="http://schemas.openxmlformats.org/markup-compatibility/2006">
              <mc:Choice xmlns:v="urn:schemas-microsoft-com:vml" Requires="v">
                <p:oleObj name="Equation" r:id="rId3" imgW="45935900" imgH="15506700" progId="Equation.3">
                  <p:embed/>
                </p:oleObj>
              </mc:Choice>
              <mc:Fallback>
                <p:oleObj name="Equation" r:id="rId3" imgW="45935900" imgH="15506700" progId="Equation.3">
                  <p:embed/>
                  <p:pic>
                    <p:nvPicPr>
                      <p:cNvPr id="122884" name="Object 4">
                        <a:extLst>
                          <a:ext uri="{FF2B5EF4-FFF2-40B4-BE49-F238E27FC236}">
                            <a16:creationId xmlns:a16="http://schemas.microsoft.com/office/drawing/2014/main" id="{EA5FB5E9-240B-196D-F231-E70944FB7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51" y="1416050"/>
                        <a:ext cx="28035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5" name="Object 5">
            <a:extLst>
              <a:ext uri="{FF2B5EF4-FFF2-40B4-BE49-F238E27FC236}">
                <a16:creationId xmlns:a16="http://schemas.microsoft.com/office/drawing/2014/main" id="{0A963555-05E0-0842-09A1-D4E4C6BDAEB9}"/>
              </a:ext>
            </a:extLst>
          </p:cNvPr>
          <p:cNvGraphicFramePr>
            <a:graphicFrameLocks noChangeAspect="1"/>
          </p:cNvGraphicFramePr>
          <p:nvPr/>
        </p:nvGraphicFramePr>
        <p:xfrm>
          <a:off x="6096000" y="1360489"/>
          <a:ext cx="3957638" cy="987425"/>
        </p:xfrm>
        <a:graphic>
          <a:graphicData uri="http://schemas.openxmlformats.org/presentationml/2006/ole">
            <mc:AlternateContent xmlns:mc="http://schemas.openxmlformats.org/markup-compatibility/2006">
              <mc:Choice xmlns:v="urn:schemas-microsoft-com:vml" Requires="v">
                <p:oleObj name="Equation" r:id="rId5" imgW="64363600" imgH="16090900" progId="Equation.3">
                  <p:embed/>
                </p:oleObj>
              </mc:Choice>
              <mc:Fallback>
                <p:oleObj name="Equation" r:id="rId5" imgW="64363600" imgH="16090900" progId="Equation.3">
                  <p:embed/>
                  <p:pic>
                    <p:nvPicPr>
                      <p:cNvPr id="122885" name="Object 5">
                        <a:extLst>
                          <a:ext uri="{FF2B5EF4-FFF2-40B4-BE49-F238E27FC236}">
                            <a16:creationId xmlns:a16="http://schemas.microsoft.com/office/drawing/2014/main" id="{0A963555-05E0-0842-09A1-D4E4C6BDA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360489"/>
                        <a:ext cx="395763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6065E7E-884D-1EC0-3F76-F73C1CA3EC0B}"/>
              </a:ext>
            </a:extLst>
          </p:cNvPr>
          <p:cNvSpPr>
            <a:spLocks noGrp="1"/>
          </p:cNvSpPr>
          <p:nvPr>
            <p:ph type="ftr" sz="quarter" idx="10"/>
          </p:nvPr>
        </p:nvSpPr>
        <p:spPr/>
        <p:txBody>
          <a:bodyPr/>
          <a:lstStyle/>
          <a:p>
            <a:r>
              <a:rPr lang="en-US" altLang="en-US"/>
              <a:t>Reinforcement Learning</a:t>
            </a:r>
            <a:endParaRPr lang="en-US" altLang="en-US" sz="1400"/>
          </a:p>
        </p:txBody>
      </p:sp>
      <p:sp>
        <p:nvSpPr>
          <p:cNvPr id="3" name="Slide Number Placeholder 4">
            <a:extLst>
              <a:ext uri="{FF2B5EF4-FFF2-40B4-BE49-F238E27FC236}">
                <a16:creationId xmlns:a16="http://schemas.microsoft.com/office/drawing/2014/main" id="{B79B4897-9E52-9CEC-BD18-C6CE7B4E749F}"/>
              </a:ext>
            </a:extLst>
          </p:cNvPr>
          <p:cNvSpPr>
            <a:spLocks noGrp="1"/>
          </p:cNvSpPr>
          <p:nvPr>
            <p:ph type="sldNum" sz="quarter" idx="11"/>
          </p:nvPr>
        </p:nvSpPr>
        <p:spPr/>
        <p:txBody>
          <a:bodyPr/>
          <a:lstStyle/>
          <a:p>
            <a:fld id="{E7E39741-518B-B94C-8C13-1F3BDF256C11}" type="slidenum">
              <a:rPr lang="en-US" altLang="en-US"/>
              <a:pPr/>
              <a:t>41</a:t>
            </a:fld>
            <a:endParaRPr lang="en-US" altLang="en-US"/>
          </a:p>
        </p:txBody>
      </p:sp>
      <p:pic>
        <p:nvPicPr>
          <p:cNvPr id="123908" name="Picture 4">
            <a:extLst>
              <a:ext uri="{FF2B5EF4-FFF2-40B4-BE49-F238E27FC236}">
                <a16:creationId xmlns:a16="http://schemas.microsoft.com/office/drawing/2014/main" id="{21AD6737-00A7-A706-4BE8-0592A89E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9" y="1262064"/>
            <a:ext cx="8294687" cy="5164137"/>
          </a:xfrm>
          <a:prstGeom prst="rect">
            <a:avLst/>
          </a:prstGeom>
          <a:noFill/>
          <a:extLst>
            <a:ext uri="{909E8E84-426E-40DD-AFC4-6F175D3DCCD1}">
              <a14:hiddenFill xmlns:a14="http://schemas.microsoft.com/office/drawing/2010/main">
                <a:solidFill>
                  <a:srgbClr val="FFFFFF"/>
                </a:solidFill>
              </a14:hiddenFill>
            </a:ext>
          </a:extLst>
        </p:spPr>
      </p:pic>
      <p:sp>
        <p:nvSpPr>
          <p:cNvPr id="123906" name="Rectangle 2">
            <a:extLst>
              <a:ext uri="{FF2B5EF4-FFF2-40B4-BE49-F238E27FC236}">
                <a16:creationId xmlns:a16="http://schemas.microsoft.com/office/drawing/2014/main" id="{8074BD36-886F-E92D-1043-DCCFB1FDBC45}"/>
              </a:ext>
            </a:extLst>
          </p:cNvPr>
          <p:cNvSpPr>
            <a:spLocks noGrp="1" noChangeArrowheads="1"/>
          </p:cNvSpPr>
          <p:nvPr>
            <p:ph type="title"/>
          </p:nvPr>
        </p:nvSpPr>
        <p:spPr/>
        <p:txBody>
          <a:bodyPr/>
          <a:lstStyle/>
          <a:p>
            <a:r>
              <a:rPr lang="en-US" altLang="en-US"/>
              <a:t>Transition Table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7C1A1ED-F9E1-8834-9AB1-EA28C691528E}"/>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2A4C6BF7-7343-B2C5-40AB-8A8E976EF91B}"/>
              </a:ext>
            </a:extLst>
          </p:cNvPr>
          <p:cNvSpPr>
            <a:spLocks noGrp="1"/>
          </p:cNvSpPr>
          <p:nvPr>
            <p:ph type="sldNum" sz="quarter" idx="11"/>
          </p:nvPr>
        </p:nvSpPr>
        <p:spPr/>
        <p:txBody>
          <a:bodyPr/>
          <a:lstStyle/>
          <a:p>
            <a:fld id="{C707644E-02DB-714D-A827-13BC47799016}" type="slidenum">
              <a:rPr lang="en-US" altLang="en-US"/>
              <a:pPr/>
              <a:t>42</a:t>
            </a:fld>
            <a:endParaRPr lang="en-US" altLang="en-US"/>
          </a:p>
        </p:txBody>
      </p:sp>
      <p:sp>
        <p:nvSpPr>
          <p:cNvPr id="35864" name="Rectangle 24">
            <a:extLst>
              <a:ext uri="{FF2B5EF4-FFF2-40B4-BE49-F238E27FC236}">
                <a16:creationId xmlns:a16="http://schemas.microsoft.com/office/drawing/2014/main" id="{FD3BFCF7-2E4D-D17D-8853-055D1465F615}"/>
              </a:ext>
            </a:extLst>
          </p:cNvPr>
          <p:cNvSpPr>
            <a:spLocks noChangeArrowheads="1"/>
          </p:cNvSpPr>
          <p:nvPr/>
        </p:nvSpPr>
        <p:spPr bwMode="auto">
          <a:xfrm>
            <a:off x="2794000" y="2286000"/>
            <a:ext cx="5969000" cy="14351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9" name="Rectangle 19">
            <a:extLst>
              <a:ext uri="{FF2B5EF4-FFF2-40B4-BE49-F238E27FC236}">
                <a16:creationId xmlns:a16="http://schemas.microsoft.com/office/drawing/2014/main" id="{F2996277-40FD-649E-53C6-5625EDC81A21}"/>
              </a:ext>
            </a:extLst>
          </p:cNvPr>
          <p:cNvSpPr>
            <a:spLocks noGrp="1" noChangeArrowheads="1"/>
          </p:cNvSpPr>
          <p:nvPr>
            <p:ph type="title"/>
          </p:nvPr>
        </p:nvSpPr>
        <p:spPr/>
        <p:txBody>
          <a:bodyPr/>
          <a:lstStyle/>
          <a:p>
            <a:r>
              <a:rPr lang="en-US" altLang="en-US"/>
              <a:t>Value Functions</a:t>
            </a:r>
          </a:p>
        </p:txBody>
      </p:sp>
      <p:graphicFrame>
        <p:nvGraphicFramePr>
          <p:cNvPr id="35861" name="Object 21">
            <a:extLst>
              <a:ext uri="{FF2B5EF4-FFF2-40B4-BE49-F238E27FC236}">
                <a16:creationId xmlns:a16="http://schemas.microsoft.com/office/drawing/2014/main" id="{E383BCA6-822C-865B-0578-7031FE839268}"/>
              </a:ext>
            </a:extLst>
          </p:cNvPr>
          <p:cNvGraphicFramePr>
            <a:graphicFrameLocks noChangeAspect="1"/>
          </p:cNvGraphicFramePr>
          <p:nvPr/>
        </p:nvGraphicFramePr>
        <p:xfrm>
          <a:off x="3067051" y="2432051"/>
          <a:ext cx="5445125" cy="1230313"/>
        </p:xfrm>
        <a:graphic>
          <a:graphicData uri="http://schemas.openxmlformats.org/presentationml/2006/ole">
            <mc:AlternateContent xmlns:mc="http://schemas.openxmlformats.org/markup-compatibility/2006">
              <mc:Choice xmlns:v="urn:schemas-microsoft-com:vml" Requires="v">
                <p:oleObj name="Equation" r:id="rId3" imgW="2108200" imgH="469900" progId="Equation.3">
                  <p:embed/>
                </p:oleObj>
              </mc:Choice>
              <mc:Fallback>
                <p:oleObj name="Equation" r:id="rId3" imgW="2108200" imgH="469900" progId="Equation.3">
                  <p:embed/>
                  <p:pic>
                    <p:nvPicPr>
                      <p:cNvPr id="35861" name="Object 21">
                        <a:extLst>
                          <a:ext uri="{FF2B5EF4-FFF2-40B4-BE49-F238E27FC236}">
                            <a16:creationId xmlns:a16="http://schemas.microsoft.com/office/drawing/2014/main" id="{E383BCA6-822C-865B-0578-7031FE839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1" y="2432051"/>
                        <a:ext cx="5445125" cy="123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67" name="Group 27">
            <a:extLst>
              <a:ext uri="{FF2B5EF4-FFF2-40B4-BE49-F238E27FC236}">
                <a16:creationId xmlns:a16="http://schemas.microsoft.com/office/drawing/2014/main" id="{84A7C8AB-DD80-C5A6-EED3-FB701E84DCB4}"/>
              </a:ext>
            </a:extLst>
          </p:cNvPr>
          <p:cNvGrpSpPr>
            <a:grpSpLocks/>
          </p:cNvGrpSpPr>
          <p:nvPr/>
        </p:nvGrpSpPr>
        <p:grpSpPr bwMode="auto">
          <a:xfrm>
            <a:off x="2781300" y="5181600"/>
            <a:ext cx="7467600" cy="1409700"/>
            <a:chOff x="792" y="3304"/>
            <a:chExt cx="4704" cy="888"/>
          </a:xfrm>
        </p:grpSpPr>
        <p:sp>
          <p:nvSpPr>
            <p:cNvPr id="35866" name="Rectangle 26">
              <a:extLst>
                <a:ext uri="{FF2B5EF4-FFF2-40B4-BE49-F238E27FC236}">
                  <a16:creationId xmlns:a16="http://schemas.microsoft.com/office/drawing/2014/main" id="{46A36503-4715-FDB7-BA0D-301E580D6839}"/>
                </a:ext>
              </a:extLst>
            </p:cNvPr>
            <p:cNvSpPr>
              <a:spLocks noChangeArrowheads="1"/>
            </p:cNvSpPr>
            <p:nvPr/>
          </p:nvSpPr>
          <p:spPr bwMode="auto">
            <a:xfrm>
              <a:off x="792" y="3304"/>
              <a:ext cx="4704" cy="88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5862" name="Object 22">
              <a:extLst>
                <a:ext uri="{FF2B5EF4-FFF2-40B4-BE49-F238E27FC236}">
                  <a16:creationId xmlns:a16="http://schemas.microsoft.com/office/drawing/2014/main" id="{1FA7EAD1-6C64-EA68-4F28-0A20DB551D36}"/>
                </a:ext>
              </a:extLst>
            </p:cNvPr>
            <p:cNvGraphicFramePr>
              <a:graphicFrameLocks noChangeAspect="1"/>
            </p:cNvGraphicFramePr>
            <p:nvPr/>
          </p:nvGraphicFramePr>
          <p:xfrm>
            <a:off x="940" y="3386"/>
            <a:ext cx="4533" cy="776"/>
          </p:xfrm>
          <a:graphic>
            <a:graphicData uri="http://schemas.openxmlformats.org/presentationml/2006/ole">
              <mc:AlternateContent xmlns:mc="http://schemas.openxmlformats.org/markup-compatibility/2006">
                <mc:Choice xmlns:v="urn:schemas-microsoft-com:vml" Requires="v">
                  <p:oleObj name="Equation" r:id="rId5" imgW="2781300" imgH="469900" progId="Equation.3">
                    <p:embed/>
                  </p:oleObj>
                </mc:Choice>
                <mc:Fallback>
                  <p:oleObj name="Equation" r:id="rId5" imgW="2781300" imgH="469900" progId="Equation.3">
                    <p:embed/>
                    <p:pic>
                      <p:nvPicPr>
                        <p:cNvPr id="35862" name="Object 22">
                          <a:extLst>
                            <a:ext uri="{FF2B5EF4-FFF2-40B4-BE49-F238E27FC236}">
                              <a16:creationId xmlns:a16="http://schemas.microsoft.com/office/drawing/2014/main" id="{1FA7EAD1-6C64-EA68-4F28-0A20DB551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 y="3386"/>
                          <a:ext cx="4533" cy="776"/>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60" name="Rectangle 20">
            <a:extLst>
              <a:ext uri="{FF2B5EF4-FFF2-40B4-BE49-F238E27FC236}">
                <a16:creationId xmlns:a16="http://schemas.microsoft.com/office/drawing/2014/main" id="{404C841B-FB31-127F-0761-5BA62CFA034D}"/>
              </a:ext>
            </a:extLst>
          </p:cNvPr>
          <p:cNvSpPr>
            <a:spLocks noGrp="1" noChangeArrowheads="1"/>
          </p:cNvSpPr>
          <p:nvPr>
            <p:ph type="body" idx="1"/>
          </p:nvPr>
        </p:nvSpPr>
        <p:spPr/>
        <p:txBody>
          <a:bodyPr/>
          <a:lstStyle/>
          <a:p>
            <a:r>
              <a:rPr lang="en-US" altLang="en-US"/>
              <a:t>The </a:t>
            </a:r>
            <a:r>
              <a:rPr lang="en-US" altLang="en-US" b="1"/>
              <a:t>value of a state</a:t>
            </a:r>
            <a:r>
              <a:rPr lang="en-US" altLang="en-US"/>
              <a:t> is the expected return starting from that state; depends on the agent’s policy:</a:t>
            </a:r>
          </a:p>
          <a:p>
            <a:endParaRPr lang="en-US" altLang="en-US"/>
          </a:p>
          <a:p>
            <a:endParaRPr lang="en-US" altLang="en-US"/>
          </a:p>
          <a:p>
            <a:endParaRPr lang="en-US" altLang="en-US"/>
          </a:p>
          <a:p>
            <a:endParaRPr lang="en-US" altLang="en-US"/>
          </a:p>
          <a:p>
            <a:r>
              <a:rPr lang="en-US" altLang="en-US"/>
              <a:t>The </a:t>
            </a:r>
            <a:r>
              <a:rPr lang="en-US" altLang="en-US" b="1"/>
              <a:t>value of taking an action in a state</a:t>
            </a:r>
            <a:r>
              <a:rPr lang="en-US" altLang="en-US"/>
              <a:t> </a:t>
            </a:r>
            <a:r>
              <a:rPr lang="en-US" altLang="en-US" b="1"/>
              <a:t>under policy </a:t>
            </a:r>
            <a:r>
              <a:rPr lang="en-US" altLang="en-US" b="1" i="1">
                <a:latin typeface="Symbol" pitchFamily="2" charset="2"/>
              </a:rPr>
              <a:t>p</a:t>
            </a:r>
            <a:r>
              <a:rPr lang="en-US" altLang="en-US"/>
              <a:t>  is the expected return starting from that state, taking that action, and thereafter following </a:t>
            </a:r>
            <a:r>
              <a:rPr lang="en-US" altLang="en-US" i="1">
                <a:latin typeface="Symbol" pitchFamily="2" charset="2"/>
              </a:rPr>
              <a:t>p</a:t>
            </a:r>
            <a:r>
              <a:rPr lang="en-US" altLang="en-US"/>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20773149-E1A1-C6BE-F5B1-3ADAB940B6B8}"/>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ADE473D3-800A-86DC-7A74-DA08D5BCB54D}"/>
              </a:ext>
            </a:extLst>
          </p:cNvPr>
          <p:cNvSpPr>
            <a:spLocks noGrp="1"/>
          </p:cNvSpPr>
          <p:nvPr>
            <p:ph type="sldNum" sz="quarter" idx="11"/>
          </p:nvPr>
        </p:nvSpPr>
        <p:spPr/>
        <p:txBody>
          <a:bodyPr/>
          <a:lstStyle/>
          <a:p>
            <a:fld id="{6E6783D8-6BC7-8249-BEDC-48E2D4484075}" type="slidenum">
              <a:rPr lang="en-US" altLang="en-US"/>
              <a:pPr/>
              <a:t>43</a:t>
            </a:fld>
            <a:endParaRPr lang="en-US" altLang="en-US"/>
          </a:p>
        </p:txBody>
      </p:sp>
      <p:sp>
        <p:nvSpPr>
          <p:cNvPr id="36898" name="Rectangle 34">
            <a:extLst>
              <a:ext uri="{FF2B5EF4-FFF2-40B4-BE49-F238E27FC236}">
                <a16:creationId xmlns:a16="http://schemas.microsoft.com/office/drawing/2014/main" id="{9205BA7F-94D4-6235-FF65-6EFC6C320E37}"/>
              </a:ext>
            </a:extLst>
          </p:cNvPr>
          <p:cNvSpPr>
            <a:spLocks noChangeArrowheads="1"/>
          </p:cNvSpPr>
          <p:nvPr/>
        </p:nvSpPr>
        <p:spPr bwMode="auto">
          <a:xfrm>
            <a:off x="3644900" y="3784600"/>
            <a:ext cx="4114800" cy="12446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66" name="Rectangle 2">
            <a:extLst>
              <a:ext uri="{FF2B5EF4-FFF2-40B4-BE49-F238E27FC236}">
                <a16:creationId xmlns:a16="http://schemas.microsoft.com/office/drawing/2014/main" id="{6B6B9FEA-7725-0E1B-0D3A-DBED5F518DC0}"/>
              </a:ext>
            </a:extLst>
          </p:cNvPr>
          <p:cNvSpPr>
            <a:spLocks noGrp="1" noChangeArrowheads="1"/>
          </p:cNvSpPr>
          <p:nvPr>
            <p:ph type="title"/>
          </p:nvPr>
        </p:nvSpPr>
        <p:spPr/>
        <p:txBody>
          <a:bodyPr/>
          <a:lstStyle/>
          <a:p>
            <a:r>
              <a:rPr lang="en-US" altLang="en-US"/>
              <a:t>Bellman Equation for a Policy </a:t>
            </a:r>
            <a:r>
              <a:rPr lang="en-US" altLang="en-US" i="1">
                <a:latin typeface="Symbol" pitchFamily="2" charset="2"/>
              </a:rPr>
              <a:t>p</a:t>
            </a:r>
            <a:endParaRPr lang="en-US" altLang="en-US"/>
          </a:p>
        </p:txBody>
      </p:sp>
      <p:graphicFrame>
        <p:nvGraphicFramePr>
          <p:cNvPr id="36891" name="Object 27">
            <a:extLst>
              <a:ext uri="{FF2B5EF4-FFF2-40B4-BE49-F238E27FC236}">
                <a16:creationId xmlns:a16="http://schemas.microsoft.com/office/drawing/2014/main" id="{633097A4-E49A-637D-A583-5B48279AD04D}"/>
              </a:ext>
            </a:extLst>
          </p:cNvPr>
          <p:cNvGraphicFramePr>
            <a:graphicFrameLocks noChangeAspect="1"/>
          </p:cNvGraphicFramePr>
          <p:nvPr/>
        </p:nvGraphicFramePr>
        <p:xfrm>
          <a:off x="3867151" y="2039938"/>
          <a:ext cx="4443413" cy="1543050"/>
        </p:xfrm>
        <a:graphic>
          <a:graphicData uri="http://schemas.openxmlformats.org/presentationml/2006/ole">
            <mc:AlternateContent xmlns:mc="http://schemas.openxmlformats.org/markup-compatibility/2006">
              <mc:Choice xmlns:v="urn:schemas-microsoft-com:vml" Requires="v">
                <p:oleObj name="Equation" r:id="rId3" imgW="1524000" imgH="533400" progId="Equation.3">
                  <p:embed/>
                </p:oleObj>
              </mc:Choice>
              <mc:Fallback>
                <p:oleObj name="Equation" r:id="rId3" imgW="1524000" imgH="533400" progId="Equation.3">
                  <p:embed/>
                  <p:pic>
                    <p:nvPicPr>
                      <p:cNvPr id="36891" name="Object 27">
                        <a:extLst>
                          <a:ext uri="{FF2B5EF4-FFF2-40B4-BE49-F238E27FC236}">
                            <a16:creationId xmlns:a16="http://schemas.microsoft.com/office/drawing/2014/main" id="{633097A4-E49A-637D-A583-5B48279A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1" y="2039938"/>
                        <a:ext cx="4443413" cy="154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2" name="Rectangle 28">
            <a:extLst>
              <a:ext uri="{FF2B5EF4-FFF2-40B4-BE49-F238E27FC236}">
                <a16:creationId xmlns:a16="http://schemas.microsoft.com/office/drawing/2014/main" id="{47DD8D35-49B7-3D48-9853-10D402880348}"/>
              </a:ext>
            </a:extLst>
          </p:cNvPr>
          <p:cNvSpPr>
            <a:spLocks noChangeArrowheads="1"/>
          </p:cNvSpPr>
          <p:nvPr/>
        </p:nvSpPr>
        <p:spPr bwMode="auto">
          <a:xfrm>
            <a:off x="2609851" y="1447800"/>
            <a:ext cx="16401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 basic idea: </a:t>
            </a:r>
          </a:p>
        </p:txBody>
      </p:sp>
      <p:sp>
        <p:nvSpPr>
          <p:cNvPr id="36894" name="Rectangle 30">
            <a:extLst>
              <a:ext uri="{FF2B5EF4-FFF2-40B4-BE49-F238E27FC236}">
                <a16:creationId xmlns:a16="http://schemas.microsoft.com/office/drawing/2014/main" id="{7439E764-460F-C90A-4AFF-C5EE022E44B6}"/>
              </a:ext>
            </a:extLst>
          </p:cNvPr>
          <p:cNvSpPr>
            <a:spLocks noChangeArrowheads="1"/>
          </p:cNvSpPr>
          <p:nvPr/>
        </p:nvSpPr>
        <p:spPr bwMode="auto">
          <a:xfrm>
            <a:off x="2609851" y="3840163"/>
            <a:ext cx="5501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a:t>
            </a:r>
          </a:p>
        </p:txBody>
      </p:sp>
      <p:graphicFrame>
        <p:nvGraphicFramePr>
          <p:cNvPr id="36895" name="Object 31">
            <a:extLst>
              <a:ext uri="{FF2B5EF4-FFF2-40B4-BE49-F238E27FC236}">
                <a16:creationId xmlns:a16="http://schemas.microsoft.com/office/drawing/2014/main" id="{2BC00DE9-698F-3DF9-7BE7-48ECF1D8DC24}"/>
              </a:ext>
            </a:extLst>
          </p:cNvPr>
          <p:cNvGraphicFramePr>
            <a:graphicFrameLocks noChangeAspect="1"/>
          </p:cNvGraphicFramePr>
          <p:nvPr/>
        </p:nvGraphicFramePr>
        <p:xfrm>
          <a:off x="3867151" y="3911600"/>
          <a:ext cx="3749675" cy="977900"/>
        </p:xfrm>
        <a:graphic>
          <a:graphicData uri="http://schemas.openxmlformats.org/presentationml/2006/ole">
            <mc:AlternateContent xmlns:mc="http://schemas.openxmlformats.org/markup-compatibility/2006">
              <mc:Choice xmlns:v="urn:schemas-microsoft-com:vml" Requires="v">
                <p:oleObj name="Equation" r:id="rId5" imgW="1473200" imgH="381000" progId="Equation.3">
                  <p:embed/>
                </p:oleObj>
              </mc:Choice>
              <mc:Fallback>
                <p:oleObj name="Equation" r:id="rId5" imgW="1473200" imgH="381000" progId="Equation.3">
                  <p:embed/>
                  <p:pic>
                    <p:nvPicPr>
                      <p:cNvPr id="36895" name="Object 31">
                        <a:extLst>
                          <a:ext uri="{FF2B5EF4-FFF2-40B4-BE49-F238E27FC236}">
                            <a16:creationId xmlns:a16="http://schemas.microsoft.com/office/drawing/2014/main" id="{2BC00DE9-698F-3DF9-7BE7-48ECF1D8D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7151" y="3911600"/>
                        <a:ext cx="3749675"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6" name="Rectangle 32">
            <a:extLst>
              <a:ext uri="{FF2B5EF4-FFF2-40B4-BE49-F238E27FC236}">
                <a16:creationId xmlns:a16="http://schemas.microsoft.com/office/drawing/2014/main" id="{4BDB406B-1A9F-38CE-E41C-2F4D43B26401}"/>
              </a:ext>
            </a:extLst>
          </p:cNvPr>
          <p:cNvSpPr>
            <a:spLocks noChangeArrowheads="1"/>
          </p:cNvSpPr>
          <p:nvPr/>
        </p:nvSpPr>
        <p:spPr bwMode="auto">
          <a:xfrm>
            <a:off x="2609851" y="5046663"/>
            <a:ext cx="3650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Or, without the expectation operator: </a:t>
            </a:r>
          </a:p>
        </p:txBody>
      </p:sp>
      <p:graphicFrame>
        <p:nvGraphicFramePr>
          <p:cNvPr id="36897" name="Object 33">
            <a:extLst>
              <a:ext uri="{FF2B5EF4-FFF2-40B4-BE49-F238E27FC236}">
                <a16:creationId xmlns:a16="http://schemas.microsoft.com/office/drawing/2014/main" id="{6F039184-BADE-621C-C646-B28BF4E73B9B}"/>
              </a:ext>
            </a:extLst>
          </p:cNvPr>
          <p:cNvGraphicFramePr>
            <a:graphicFrameLocks noChangeAspect="1"/>
          </p:cNvGraphicFramePr>
          <p:nvPr/>
        </p:nvGraphicFramePr>
        <p:xfrm>
          <a:off x="3867150" y="5676901"/>
          <a:ext cx="4624388" cy="633413"/>
        </p:xfrm>
        <a:graphic>
          <a:graphicData uri="http://schemas.openxmlformats.org/presentationml/2006/ole">
            <mc:AlternateContent xmlns:mc="http://schemas.openxmlformats.org/markup-compatibility/2006">
              <mc:Choice xmlns:v="urn:schemas-microsoft-com:vml" Requires="v">
                <p:oleObj name="Equation" r:id="rId7" imgW="1739900" imgH="241300" progId="Equation.3">
                  <p:embed/>
                </p:oleObj>
              </mc:Choice>
              <mc:Fallback>
                <p:oleObj name="Equation" r:id="rId7" imgW="1739900" imgH="241300" progId="Equation.3">
                  <p:embed/>
                  <p:pic>
                    <p:nvPicPr>
                      <p:cNvPr id="36897" name="Object 33">
                        <a:extLst>
                          <a:ext uri="{FF2B5EF4-FFF2-40B4-BE49-F238E27FC236}">
                            <a16:creationId xmlns:a16="http://schemas.microsoft.com/office/drawing/2014/main" id="{6F039184-BADE-621C-C646-B28BF4E73B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7150" y="5676901"/>
                        <a:ext cx="4624388"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0C0DD7A-B61C-7299-5D38-6571BA6FD523}"/>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7BC120AC-F7A0-EA55-B761-B45526FD8BF1}"/>
              </a:ext>
            </a:extLst>
          </p:cNvPr>
          <p:cNvSpPr>
            <a:spLocks noGrp="1"/>
          </p:cNvSpPr>
          <p:nvPr>
            <p:ph type="sldNum" sz="quarter" idx="11"/>
          </p:nvPr>
        </p:nvSpPr>
        <p:spPr/>
        <p:txBody>
          <a:bodyPr/>
          <a:lstStyle/>
          <a:p>
            <a:fld id="{62AAEDD6-C97F-A949-AD59-17D40C9F4926}" type="slidenum">
              <a:rPr lang="en-US" altLang="en-US"/>
              <a:pPr/>
              <a:t>44</a:t>
            </a:fld>
            <a:endParaRPr lang="en-US" altLang="en-US"/>
          </a:p>
        </p:txBody>
      </p:sp>
      <p:pic>
        <p:nvPicPr>
          <p:cNvPr id="37899" name="Picture 11">
            <a:extLst>
              <a:ext uri="{FF2B5EF4-FFF2-40B4-BE49-F238E27FC236}">
                <a16:creationId xmlns:a16="http://schemas.microsoft.com/office/drawing/2014/main" id="{A549FB13-C65E-D675-823B-6B23F3587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2358"/>
          <a:stretch>
            <a:fillRect/>
          </a:stretch>
        </p:blipFill>
        <p:spPr bwMode="auto">
          <a:xfrm>
            <a:off x="2155825" y="3365500"/>
            <a:ext cx="5581650" cy="1981200"/>
          </a:xfrm>
          <a:prstGeom prst="rect">
            <a:avLst/>
          </a:prstGeom>
          <a:noFill/>
          <a:extLst>
            <a:ext uri="{909E8E84-426E-40DD-AFC4-6F175D3DCCD1}">
              <a14:hiddenFill xmlns:a14="http://schemas.microsoft.com/office/drawing/2010/main">
                <a:solidFill>
                  <a:srgbClr val="FFFFFF"/>
                </a:solidFill>
              </a14:hiddenFill>
            </a:ext>
          </a:extLst>
        </p:spPr>
      </p:pic>
      <p:sp>
        <p:nvSpPr>
          <p:cNvPr id="37900" name="Rectangle 12">
            <a:extLst>
              <a:ext uri="{FF2B5EF4-FFF2-40B4-BE49-F238E27FC236}">
                <a16:creationId xmlns:a16="http://schemas.microsoft.com/office/drawing/2014/main" id="{45CD073B-B3D5-31A5-73F1-89B931518EDB}"/>
              </a:ext>
            </a:extLst>
          </p:cNvPr>
          <p:cNvSpPr>
            <a:spLocks noGrp="1" noChangeArrowheads="1"/>
          </p:cNvSpPr>
          <p:nvPr>
            <p:ph type="title"/>
          </p:nvPr>
        </p:nvSpPr>
        <p:spPr/>
        <p:txBody>
          <a:bodyPr/>
          <a:lstStyle/>
          <a:p>
            <a:r>
              <a:rPr lang="en-US" altLang="en-US"/>
              <a:t>Gridworld</a:t>
            </a:r>
          </a:p>
        </p:txBody>
      </p:sp>
      <p:sp>
        <p:nvSpPr>
          <p:cNvPr id="37901" name="Rectangle 13">
            <a:extLst>
              <a:ext uri="{FF2B5EF4-FFF2-40B4-BE49-F238E27FC236}">
                <a16:creationId xmlns:a16="http://schemas.microsoft.com/office/drawing/2014/main" id="{8A8D831B-36D5-5FCD-51D7-9A04434255A0}"/>
              </a:ext>
            </a:extLst>
          </p:cNvPr>
          <p:cNvSpPr>
            <a:spLocks noGrp="1" noChangeArrowheads="1"/>
          </p:cNvSpPr>
          <p:nvPr>
            <p:ph type="body" idx="1"/>
          </p:nvPr>
        </p:nvSpPr>
        <p:spPr>
          <a:xfrm>
            <a:off x="2209800" y="1447800"/>
            <a:ext cx="7772400" cy="1714500"/>
          </a:xfrm>
        </p:spPr>
        <p:txBody>
          <a:bodyPr/>
          <a:lstStyle/>
          <a:p>
            <a:r>
              <a:rPr lang="en-US" altLang="en-US"/>
              <a:t>Actions: </a:t>
            </a:r>
            <a:r>
              <a:rPr lang="en-US" altLang="en-US">
                <a:latin typeface="Courier" panose="02070309020205020404" pitchFamily="49" charset="0"/>
              </a:rPr>
              <a:t>north</a:t>
            </a:r>
            <a:r>
              <a:rPr lang="en-US" altLang="en-US"/>
              <a:t>, </a:t>
            </a:r>
            <a:r>
              <a:rPr lang="en-US" altLang="en-US">
                <a:latin typeface="Courier" panose="02070309020205020404" pitchFamily="49" charset="0"/>
              </a:rPr>
              <a:t>south</a:t>
            </a:r>
            <a:r>
              <a:rPr lang="en-US" altLang="en-US"/>
              <a:t>, </a:t>
            </a:r>
            <a:r>
              <a:rPr lang="en-US" altLang="en-US">
                <a:latin typeface="Courier" panose="02070309020205020404" pitchFamily="49" charset="0"/>
              </a:rPr>
              <a:t>east</a:t>
            </a:r>
            <a:r>
              <a:rPr lang="en-US" altLang="en-US"/>
              <a:t>, </a:t>
            </a:r>
            <a:r>
              <a:rPr lang="en-US" altLang="en-US">
                <a:latin typeface="Courier" panose="02070309020205020404" pitchFamily="49" charset="0"/>
              </a:rPr>
              <a:t>west</a:t>
            </a:r>
            <a:r>
              <a:rPr lang="en-US" altLang="en-US"/>
              <a:t>; deterministic.</a:t>
            </a:r>
          </a:p>
          <a:p>
            <a:r>
              <a:rPr lang="en-US" altLang="en-US"/>
              <a:t>If would take agent off the grid: no move but reward = –1</a:t>
            </a:r>
          </a:p>
          <a:p>
            <a:r>
              <a:rPr lang="en-US" altLang="en-US"/>
              <a:t>Other actions produce reward = 0, except actions that move agent out of special states A and B as shown.</a:t>
            </a:r>
          </a:p>
          <a:p>
            <a:endParaRPr lang="en-US" altLang="en-US"/>
          </a:p>
        </p:txBody>
      </p:sp>
      <p:sp>
        <p:nvSpPr>
          <p:cNvPr id="37902" name="Rectangle 14">
            <a:extLst>
              <a:ext uri="{FF2B5EF4-FFF2-40B4-BE49-F238E27FC236}">
                <a16:creationId xmlns:a16="http://schemas.microsoft.com/office/drawing/2014/main" id="{A8191978-F97E-C8D9-89D0-6E2285A66286}"/>
              </a:ext>
            </a:extLst>
          </p:cNvPr>
          <p:cNvSpPr>
            <a:spLocks noChangeArrowheads="1"/>
          </p:cNvSpPr>
          <p:nvPr/>
        </p:nvSpPr>
        <p:spPr bwMode="auto">
          <a:xfrm>
            <a:off x="7999414" y="3962401"/>
            <a:ext cx="22955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State-value function </a:t>
            </a:r>
          </a:p>
          <a:p>
            <a:r>
              <a:rPr lang="en-US" altLang="en-US" sz="2000"/>
              <a:t>for equiprobable </a:t>
            </a:r>
          </a:p>
          <a:p>
            <a:r>
              <a:rPr lang="en-US" altLang="en-US" sz="2000"/>
              <a:t>random policy;</a:t>
            </a:r>
          </a:p>
          <a:p>
            <a:r>
              <a:rPr lang="en-US" altLang="en-US" sz="2000">
                <a:latin typeface="Symbol" pitchFamily="2" charset="2"/>
              </a:rPr>
              <a:t>g </a:t>
            </a:r>
            <a:r>
              <a:rPr lang="en-US" altLang="en-US" sz="2000"/>
              <a:t>= 0.9</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549C06AE-D6E4-8669-EE89-4301E8D3228B}"/>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1BC10A6A-DD46-ECA9-9B26-77CF72983741}"/>
              </a:ext>
            </a:extLst>
          </p:cNvPr>
          <p:cNvSpPr>
            <a:spLocks noGrp="1"/>
          </p:cNvSpPr>
          <p:nvPr>
            <p:ph type="sldNum" sz="quarter" idx="11"/>
          </p:nvPr>
        </p:nvSpPr>
        <p:spPr/>
        <p:txBody>
          <a:bodyPr/>
          <a:lstStyle/>
          <a:p>
            <a:fld id="{7207A38E-58C0-0A47-B19B-C0AEA80C3FE3}" type="slidenum">
              <a:rPr lang="en-US" altLang="en-US"/>
              <a:pPr/>
              <a:t>45</a:t>
            </a:fld>
            <a:endParaRPr lang="en-US" altLang="en-US"/>
          </a:p>
        </p:txBody>
      </p:sp>
      <p:graphicFrame>
        <p:nvGraphicFramePr>
          <p:cNvPr id="23594" name="Object 42">
            <a:extLst>
              <a:ext uri="{FF2B5EF4-FFF2-40B4-BE49-F238E27FC236}">
                <a16:creationId xmlns:a16="http://schemas.microsoft.com/office/drawing/2014/main" id="{6467966B-5457-1F26-68E2-A203D46FD25E}"/>
              </a:ext>
            </a:extLst>
          </p:cNvPr>
          <p:cNvGraphicFramePr>
            <a:graphicFrameLocks noChangeAspect="1"/>
          </p:cNvGraphicFramePr>
          <p:nvPr/>
        </p:nvGraphicFramePr>
        <p:xfrm>
          <a:off x="3244851" y="1668464"/>
          <a:ext cx="6405563" cy="422275"/>
        </p:xfrm>
        <a:graphic>
          <a:graphicData uri="http://schemas.openxmlformats.org/presentationml/2006/ole">
            <mc:AlternateContent xmlns:mc="http://schemas.openxmlformats.org/markup-compatibility/2006">
              <mc:Choice xmlns:v="urn:schemas-microsoft-com:vml" Requires="v">
                <p:oleObj name="Equation" r:id="rId3" imgW="2222500" imgH="152400" progId="Equation.3">
                  <p:embed/>
                </p:oleObj>
              </mc:Choice>
              <mc:Fallback>
                <p:oleObj name="Equation" r:id="rId3" imgW="2222500" imgH="152400" progId="Equation.3">
                  <p:embed/>
                  <p:pic>
                    <p:nvPicPr>
                      <p:cNvPr id="23594" name="Object 42">
                        <a:extLst>
                          <a:ext uri="{FF2B5EF4-FFF2-40B4-BE49-F238E27FC236}">
                            <a16:creationId xmlns:a16="http://schemas.microsoft.com/office/drawing/2014/main" id="{6467966B-5457-1F26-68E2-A203D46FD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1" y="1668464"/>
                        <a:ext cx="6405563"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97" name="Rectangle 45">
            <a:extLst>
              <a:ext uri="{FF2B5EF4-FFF2-40B4-BE49-F238E27FC236}">
                <a16:creationId xmlns:a16="http://schemas.microsoft.com/office/drawing/2014/main" id="{36163B89-4D51-2F93-92F3-3120D26A8C27}"/>
              </a:ext>
            </a:extLst>
          </p:cNvPr>
          <p:cNvSpPr>
            <a:spLocks noGrp="1" noChangeArrowheads="1"/>
          </p:cNvSpPr>
          <p:nvPr>
            <p:ph type="title"/>
          </p:nvPr>
        </p:nvSpPr>
        <p:spPr/>
        <p:txBody>
          <a:bodyPr/>
          <a:lstStyle/>
          <a:p>
            <a:r>
              <a:rPr lang="en-US" altLang="en-US"/>
              <a:t>Optimal Value Functions</a:t>
            </a:r>
          </a:p>
        </p:txBody>
      </p:sp>
      <p:sp>
        <p:nvSpPr>
          <p:cNvPr id="23598" name="Rectangle 46">
            <a:extLst>
              <a:ext uri="{FF2B5EF4-FFF2-40B4-BE49-F238E27FC236}">
                <a16:creationId xmlns:a16="http://schemas.microsoft.com/office/drawing/2014/main" id="{79B1FB3B-1FE1-756A-6D81-1004BFDDFF0E}"/>
              </a:ext>
            </a:extLst>
          </p:cNvPr>
          <p:cNvSpPr>
            <a:spLocks noGrp="1" noChangeArrowheads="1"/>
          </p:cNvSpPr>
          <p:nvPr>
            <p:ph type="body" idx="1"/>
          </p:nvPr>
        </p:nvSpPr>
        <p:spPr>
          <a:xfrm>
            <a:off x="2349500" y="1231900"/>
            <a:ext cx="8318500" cy="4876800"/>
          </a:xfrm>
        </p:spPr>
        <p:txBody>
          <a:bodyPr/>
          <a:lstStyle/>
          <a:p>
            <a:r>
              <a:rPr lang="en-US" altLang="en-US"/>
              <a:t>For finite MDPs, policies can be </a:t>
            </a:r>
            <a:r>
              <a:rPr lang="en-US" altLang="en-US" b="1"/>
              <a:t>partially ordered</a:t>
            </a:r>
            <a:r>
              <a:rPr lang="en-US" altLang="en-US"/>
              <a:t>: </a:t>
            </a:r>
          </a:p>
          <a:p>
            <a:endParaRPr lang="en-US" altLang="en-US"/>
          </a:p>
          <a:p>
            <a:r>
              <a:rPr lang="en-US" altLang="en-US"/>
              <a:t>There is always at least one (and possibly many)  policies that is better than or equal to all the others. This is an </a:t>
            </a:r>
            <a:r>
              <a:rPr lang="en-US" altLang="en-US" b="1"/>
              <a:t>optimal policy</a:t>
            </a:r>
            <a:r>
              <a:rPr lang="en-US" altLang="en-US"/>
              <a:t>. We denote them all </a:t>
            </a:r>
            <a:r>
              <a:rPr lang="en-US" altLang="en-US" i="1">
                <a:latin typeface="Symbol" pitchFamily="2" charset="2"/>
              </a:rPr>
              <a:t>p </a:t>
            </a:r>
            <a:r>
              <a:rPr lang="en-US" altLang="en-US"/>
              <a:t>*.</a:t>
            </a:r>
          </a:p>
          <a:p>
            <a:r>
              <a:rPr lang="en-US" altLang="en-US"/>
              <a:t>Optimal policies share the same </a:t>
            </a:r>
            <a:r>
              <a:rPr lang="en-US" altLang="en-US" b="1"/>
              <a:t>optimal state-value function</a:t>
            </a:r>
            <a:r>
              <a:rPr lang="en-US" altLang="en-US"/>
              <a:t>:</a:t>
            </a:r>
          </a:p>
          <a:p>
            <a:endParaRPr lang="en-US" altLang="en-US" b="1"/>
          </a:p>
          <a:p>
            <a:r>
              <a:rPr lang="en-US" altLang="en-US"/>
              <a:t>Optimal policies also share the same </a:t>
            </a:r>
            <a:r>
              <a:rPr lang="en-US" altLang="en-US" b="1"/>
              <a:t>optimal action-value function</a:t>
            </a:r>
            <a:r>
              <a:rPr lang="en-US" altLang="en-US"/>
              <a:t>:</a:t>
            </a:r>
          </a:p>
          <a:p>
            <a:endParaRPr lang="en-US" altLang="en-US"/>
          </a:p>
        </p:txBody>
      </p:sp>
      <p:graphicFrame>
        <p:nvGraphicFramePr>
          <p:cNvPr id="23599" name="Object 47">
            <a:extLst>
              <a:ext uri="{FF2B5EF4-FFF2-40B4-BE49-F238E27FC236}">
                <a16:creationId xmlns:a16="http://schemas.microsoft.com/office/drawing/2014/main" id="{A26B8808-A9A8-B750-491E-E0DCB8E0E318}"/>
              </a:ext>
            </a:extLst>
          </p:cNvPr>
          <p:cNvGraphicFramePr>
            <a:graphicFrameLocks noChangeAspect="1"/>
          </p:cNvGraphicFramePr>
          <p:nvPr/>
        </p:nvGraphicFramePr>
        <p:xfrm>
          <a:off x="3575050" y="3727451"/>
          <a:ext cx="4135438" cy="549275"/>
        </p:xfrm>
        <a:graphic>
          <a:graphicData uri="http://schemas.openxmlformats.org/presentationml/2006/ole">
            <mc:AlternateContent xmlns:mc="http://schemas.openxmlformats.org/markup-compatibility/2006">
              <mc:Choice xmlns:v="urn:schemas-microsoft-com:vml" Requires="v">
                <p:oleObj name="Equation" r:id="rId5" imgW="1447800" imgH="190500" progId="Equation.3">
                  <p:embed/>
                </p:oleObj>
              </mc:Choice>
              <mc:Fallback>
                <p:oleObj name="Equation" r:id="rId5" imgW="1447800" imgH="190500" progId="Equation.3">
                  <p:embed/>
                  <p:pic>
                    <p:nvPicPr>
                      <p:cNvPr id="23599" name="Object 47">
                        <a:extLst>
                          <a:ext uri="{FF2B5EF4-FFF2-40B4-BE49-F238E27FC236}">
                            <a16:creationId xmlns:a16="http://schemas.microsoft.com/office/drawing/2014/main" id="{A26B8808-A9A8-B750-491E-E0DCB8E0E3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5050" y="3727451"/>
                        <a:ext cx="413543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00" name="Object 48">
            <a:extLst>
              <a:ext uri="{FF2B5EF4-FFF2-40B4-BE49-F238E27FC236}">
                <a16:creationId xmlns:a16="http://schemas.microsoft.com/office/drawing/2014/main" id="{1D4A58CE-BA12-BF23-8894-8BE093502BDD}"/>
              </a:ext>
            </a:extLst>
          </p:cNvPr>
          <p:cNvGraphicFramePr>
            <a:graphicFrameLocks noChangeAspect="1"/>
          </p:cNvGraphicFramePr>
          <p:nvPr/>
        </p:nvGraphicFramePr>
        <p:xfrm>
          <a:off x="3575050" y="4997450"/>
          <a:ext cx="5702300" cy="503238"/>
        </p:xfrm>
        <a:graphic>
          <a:graphicData uri="http://schemas.openxmlformats.org/presentationml/2006/ole">
            <mc:AlternateContent xmlns:mc="http://schemas.openxmlformats.org/markup-compatibility/2006">
              <mc:Choice xmlns:v="urn:schemas-microsoft-com:vml" Requires="v">
                <p:oleObj name="Equation" r:id="rId7" imgW="2171700" imgH="190500" progId="Equation.3">
                  <p:embed/>
                </p:oleObj>
              </mc:Choice>
              <mc:Fallback>
                <p:oleObj name="Equation" r:id="rId7" imgW="2171700" imgH="190500" progId="Equation.3">
                  <p:embed/>
                  <p:pic>
                    <p:nvPicPr>
                      <p:cNvPr id="23600" name="Object 48">
                        <a:extLst>
                          <a:ext uri="{FF2B5EF4-FFF2-40B4-BE49-F238E27FC236}">
                            <a16:creationId xmlns:a16="http://schemas.microsoft.com/office/drawing/2014/main" id="{1D4A58CE-BA12-BF23-8894-8BE093502B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0" y="4997450"/>
                        <a:ext cx="57023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01" name="Rectangle 49">
            <a:extLst>
              <a:ext uri="{FF2B5EF4-FFF2-40B4-BE49-F238E27FC236}">
                <a16:creationId xmlns:a16="http://schemas.microsoft.com/office/drawing/2014/main" id="{D56A6805-D670-A214-1045-4EB6C4C6524B}"/>
              </a:ext>
            </a:extLst>
          </p:cNvPr>
          <p:cNvSpPr>
            <a:spLocks noChangeArrowheads="1"/>
          </p:cNvSpPr>
          <p:nvPr/>
        </p:nvSpPr>
        <p:spPr bwMode="auto">
          <a:xfrm>
            <a:off x="2692400" y="5540376"/>
            <a:ext cx="6923088"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This is the expected return for taking action </a:t>
            </a:r>
            <a:r>
              <a:rPr lang="en-US" altLang="en-US" sz="2500" i="1"/>
              <a:t>a</a:t>
            </a:r>
            <a:r>
              <a:rPr lang="en-US" altLang="en-US"/>
              <a:t> in state </a:t>
            </a:r>
            <a:r>
              <a:rPr lang="en-US" altLang="en-US" i="1"/>
              <a:t>s</a:t>
            </a:r>
            <a:r>
              <a:rPr lang="en-US" altLang="en-US"/>
              <a:t>  and thereafter following an optimal policy.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0F1D7B2-B754-E1BE-78B8-94486B4706C8}"/>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6BB71E90-D96A-1B12-6E2A-3794E616B05F}"/>
              </a:ext>
            </a:extLst>
          </p:cNvPr>
          <p:cNvSpPr>
            <a:spLocks noGrp="1"/>
          </p:cNvSpPr>
          <p:nvPr>
            <p:ph type="sldNum" sz="quarter" idx="11"/>
          </p:nvPr>
        </p:nvSpPr>
        <p:spPr/>
        <p:txBody>
          <a:bodyPr/>
          <a:lstStyle/>
          <a:p>
            <a:fld id="{1EC719CE-59EA-794B-9959-4E87355A6D97}" type="slidenum">
              <a:rPr lang="en-US" altLang="en-US"/>
              <a:pPr/>
              <a:t>46</a:t>
            </a:fld>
            <a:endParaRPr lang="en-US" altLang="en-US"/>
          </a:p>
        </p:txBody>
      </p:sp>
      <p:sp>
        <p:nvSpPr>
          <p:cNvPr id="60418" name="Rectangle 2">
            <a:extLst>
              <a:ext uri="{FF2B5EF4-FFF2-40B4-BE49-F238E27FC236}">
                <a16:creationId xmlns:a16="http://schemas.microsoft.com/office/drawing/2014/main" id="{FD983EC8-B9E1-F6EA-3F10-E15BC563F151}"/>
              </a:ext>
            </a:extLst>
          </p:cNvPr>
          <p:cNvSpPr>
            <a:spLocks noGrp="1" noChangeArrowheads="1"/>
          </p:cNvSpPr>
          <p:nvPr>
            <p:ph type="title"/>
          </p:nvPr>
        </p:nvSpPr>
        <p:spPr/>
        <p:txBody>
          <a:bodyPr/>
          <a:lstStyle/>
          <a:p>
            <a:r>
              <a:rPr lang="en-US" altLang="en-US"/>
              <a:t>Bellman Optimality Equation for </a:t>
            </a:r>
            <a:r>
              <a:rPr lang="en-US" altLang="en-US" i="1"/>
              <a:t>V</a:t>
            </a:r>
            <a:r>
              <a:rPr lang="en-US" altLang="en-US"/>
              <a:t>*</a:t>
            </a:r>
          </a:p>
        </p:txBody>
      </p:sp>
      <p:pic>
        <p:nvPicPr>
          <p:cNvPr id="60420" name="Picture 4">
            <a:extLst>
              <a:ext uri="{FF2B5EF4-FFF2-40B4-BE49-F238E27FC236}">
                <a16:creationId xmlns:a16="http://schemas.microsoft.com/office/drawing/2014/main" id="{6E5633F3-4D31-51E6-E44E-0E5A72BD8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753"/>
          <a:stretch>
            <a:fillRect/>
          </a:stretch>
        </p:blipFill>
        <p:spPr bwMode="auto">
          <a:xfrm>
            <a:off x="7923214" y="3873500"/>
            <a:ext cx="2744787" cy="177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424" name="Object 8">
            <a:extLst>
              <a:ext uri="{FF2B5EF4-FFF2-40B4-BE49-F238E27FC236}">
                <a16:creationId xmlns:a16="http://schemas.microsoft.com/office/drawing/2014/main" id="{40C262E5-FD39-5B4C-EF91-FA17A1B514BB}"/>
              </a:ext>
            </a:extLst>
          </p:cNvPr>
          <p:cNvGraphicFramePr>
            <a:graphicFrameLocks noChangeAspect="1"/>
          </p:cNvGraphicFramePr>
          <p:nvPr/>
        </p:nvGraphicFramePr>
        <p:xfrm>
          <a:off x="3575051" y="2311400"/>
          <a:ext cx="5192713" cy="1931988"/>
        </p:xfrm>
        <a:graphic>
          <a:graphicData uri="http://schemas.openxmlformats.org/presentationml/2006/ole">
            <mc:AlternateContent xmlns:mc="http://schemas.openxmlformats.org/markup-compatibility/2006">
              <mc:Choice xmlns:v="urn:schemas-microsoft-com:vml" Requires="v">
                <p:oleObj name="Equation" r:id="rId4" imgW="1968500" imgH="736600" progId="Equation.3">
                  <p:embed/>
                </p:oleObj>
              </mc:Choice>
              <mc:Fallback>
                <p:oleObj name="Equation" r:id="rId4" imgW="1968500" imgH="736600" progId="Equation.3">
                  <p:embed/>
                  <p:pic>
                    <p:nvPicPr>
                      <p:cNvPr id="60424" name="Object 8">
                        <a:extLst>
                          <a:ext uri="{FF2B5EF4-FFF2-40B4-BE49-F238E27FC236}">
                            <a16:creationId xmlns:a16="http://schemas.microsoft.com/office/drawing/2014/main" id="{40C262E5-FD39-5B4C-EF91-FA17A1B514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051" y="2311400"/>
                        <a:ext cx="5192713" cy="193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6" name="Rectangle 10">
            <a:extLst>
              <a:ext uri="{FF2B5EF4-FFF2-40B4-BE49-F238E27FC236}">
                <a16:creationId xmlns:a16="http://schemas.microsoft.com/office/drawing/2014/main" id="{019228A8-BE3F-D5B1-FE6B-9385F60B1163}"/>
              </a:ext>
            </a:extLst>
          </p:cNvPr>
          <p:cNvSpPr>
            <a:spLocks noChangeArrowheads="1"/>
          </p:cNvSpPr>
          <p:nvPr/>
        </p:nvSpPr>
        <p:spPr bwMode="auto">
          <a:xfrm>
            <a:off x="1151182" y="1387475"/>
            <a:ext cx="10257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The value of a state under an optimal policy must equal the expected return for the best action from that state:</a:t>
            </a:r>
          </a:p>
        </p:txBody>
      </p:sp>
      <p:sp>
        <p:nvSpPr>
          <p:cNvPr id="60427" name="Rectangle 11">
            <a:extLst>
              <a:ext uri="{FF2B5EF4-FFF2-40B4-BE49-F238E27FC236}">
                <a16:creationId xmlns:a16="http://schemas.microsoft.com/office/drawing/2014/main" id="{1F5785E8-7641-F3E4-6393-700D178222C6}"/>
              </a:ext>
            </a:extLst>
          </p:cNvPr>
          <p:cNvSpPr>
            <a:spLocks noChangeArrowheads="1"/>
          </p:cNvSpPr>
          <p:nvPr/>
        </p:nvSpPr>
        <p:spPr bwMode="auto">
          <a:xfrm>
            <a:off x="2647951" y="4564063"/>
            <a:ext cx="30059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 relevant backup diagram: </a:t>
            </a:r>
          </a:p>
        </p:txBody>
      </p:sp>
      <p:sp>
        <p:nvSpPr>
          <p:cNvPr id="60431" name="Rectangle 15">
            <a:extLst>
              <a:ext uri="{FF2B5EF4-FFF2-40B4-BE49-F238E27FC236}">
                <a16:creationId xmlns:a16="http://schemas.microsoft.com/office/drawing/2014/main" id="{22EA1AD1-F117-C89F-6403-0B9260BE77D5}"/>
              </a:ext>
            </a:extLst>
          </p:cNvPr>
          <p:cNvSpPr>
            <a:spLocks noChangeArrowheads="1"/>
          </p:cNvSpPr>
          <p:nvPr/>
        </p:nvSpPr>
        <p:spPr bwMode="auto">
          <a:xfrm>
            <a:off x="2254250" y="5791200"/>
            <a:ext cx="8051800" cy="7112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60428" name="Rectangle 12">
            <a:extLst>
              <a:ext uri="{FF2B5EF4-FFF2-40B4-BE49-F238E27FC236}">
                <a16:creationId xmlns:a16="http://schemas.microsoft.com/office/drawing/2014/main" id="{C84C5CE0-7556-916C-E992-8870975DA1A5}"/>
              </a:ext>
            </a:extLst>
          </p:cNvPr>
          <p:cNvSpPr>
            <a:spLocks noChangeArrowheads="1"/>
          </p:cNvSpPr>
          <p:nvPr/>
        </p:nvSpPr>
        <p:spPr bwMode="auto">
          <a:xfrm>
            <a:off x="2400301" y="5916613"/>
            <a:ext cx="5974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     is the unique solution of this system of nonlinear equations.</a:t>
            </a:r>
          </a:p>
        </p:txBody>
      </p:sp>
      <p:graphicFrame>
        <p:nvGraphicFramePr>
          <p:cNvPr id="60429" name="Object 13">
            <a:extLst>
              <a:ext uri="{FF2B5EF4-FFF2-40B4-BE49-F238E27FC236}">
                <a16:creationId xmlns:a16="http://schemas.microsoft.com/office/drawing/2014/main" id="{C3E3EEEB-6CC7-69C2-C746-1DDC06C28A63}"/>
              </a:ext>
            </a:extLst>
          </p:cNvPr>
          <p:cNvGraphicFramePr>
            <a:graphicFrameLocks noChangeAspect="1"/>
          </p:cNvGraphicFramePr>
          <p:nvPr/>
        </p:nvGraphicFramePr>
        <p:xfrm>
          <a:off x="2527300" y="5861050"/>
          <a:ext cx="419100" cy="419100"/>
        </p:xfrm>
        <a:graphic>
          <a:graphicData uri="http://schemas.openxmlformats.org/presentationml/2006/ole">
            <mc:AlternateContent xmlns:mc="http://schemas.openxmlformats.org/markup-compatibility/2006">
              <mc:Choice xmlns:v="urn:schemas-microsoft-com:vml" Requires="v">
                <p:oleObj name="Equation" r:id="rId6" imgW="127000" imgH="127000" progId="Equation.3">
                  <p:embed/>
                </p:oleObj>
              </mc:Choice>
              <mc:Fallback>
                <p:oleObj name="Equation" r:id="rId6" imgW="127000" imgH="127000" progId="Equation.3">
                  <p:embed/>
                  <p:pic>
                    <p:nvPicPr>
                      <p:cNvPr id="60429" name="Object 13">
                        <a:extLst>
                          <a:ext uri="{FF2B5EF4-FFF2-40B4-BE49-F238E27FC236}">
                            <a16:creationId xmlns:a16="http://schemas.microsoft.com/office/drawing/2014/main" id="{C3E3EEEB-6CC7-69C2-C746-1DDC06C28A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300" y="5861050"/>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5B87607-5873-9260-03BE-A10A95618871}"/>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8CE08575-39C3-A013-9A8B-FE7A58D4A319}"/>
              </a:ext>
            </a:extLst>
          </p:cNvPr>
          <p:cNvSpPr>
            <a:spLocks noGrp="1"/>
          </p:cNvSpPr>
          <p:nvPr>
            <p:ph type="sldNum" sz="quarter" idx="11"/>
          </p:nvPr>
        </p:nvSpPr>
        <p:spPr/>
        <p:txBody>
          <a:bodyPr/>
          <a:lstStyle/>
          <a:p>
            <a:fld id="{86C5E08A-FE01-D24A-9D18-615118278577}" type="slidenum">
              <a:rPr lang="en-US" altLang="en-US"/>
              <a:pPr/>
              <a:t>47</a:t>
            </a:fld>
            <a:endParaRPr lang="en-US" altLang="en-US"/>
          </a:p>
        </p:txBody>
      </p:sp>
      <p:sp>
        <p:nvSpPr>
          <p:cNvPr id="61442" name="Rectangle 2">
            <a:extLst>
              <a:ext uri="{FF2B5EF4-FFF2-40B4-BE49-F238E27FC236}">
                <a16:creationId xmlns:a16="http://schemas.microsoft.com/office/drawing/2014/main" id="{5775DDE5-874E-E8D3-2C12-A5A5FBB51B4C}"/>
              </a:ext>
            </a:extLst>
          </p:cNvPr>
          <p:cNvSpPr>
            <a:spLocks noGrp="1" noChangeArrowheads="1"/>
          </p:cNvSpPr>
          <p:nvPr>
            <p:ph type="title"/>
          </p:nvPr>
        </p:nvSpPr>
        <p:spPr/>
        <p:txBody>
          <a:bodyPr/>
          <a:lstStyle/>
          <a:p>
            <a:r>
              <a:rPr lang="en-US" altLang="en-US"/>
              <a:t>Bellman Optimality Equation for </a:t>
            </a:r>
            <a:r>
              <a:rPr lang="en-US" altLang="en-US" i="1"/>
              <a:t>Q</a:t>
            </a:r>
            <a:r>
              <a:rPr lang="en-US" altLang="en-US"/>
              <a:t>*</a:t>
            </a:r>
          </a:p>
        </p:txBody>
      </p:sp>
      <p:pic>
        <p:nvPicPr>
          <p:cNvPr id="61445" name="Picture 5">
            <a:extLst>
              <a:ext uri="{FF2B5EF4-FFF2-40B4-BE49-F238E27FC236}">
                <a16:creationId xmlns:a16="http://schemas.microsoft.com/office/drawing/2014/main" id="{4DDD5DA6-E897-11AC-7B5C-ABD0FD96A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958"/>
          <a:stretch>
            <a:fillRect/>
          </a:stretch>
        </p:blipFill>
        <p:spPr bwMode="auto">
          <a:xfrm>
            <a:off x="6958014" y="3568700"/>
            <a:ext cx="2351087" cy="177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449" name="Object 9">
            <a:extLst>
              <a:ext uri="{FF2B5EF4-FFF2-40B4-BE49-F238E27FC236}">
                <a16:creationId xmlns:a16="http://schemas.microsoft.com/office/drawing/2014/main" id="{EF0BD10A-2DB5-2E5D-B82A-9DEF23971F84}"/>
              </a:ext>
            </a:extLst>
          </p:cNvPr>
          <p:cNvGraphicFramePr>
            <a:graphicFrameLocks noChangeAspect="1"/>
          </p:cNvGraphicFramePr>
          <p:nvPr>
            <p:extLst>
              <p:ext uri="{D42A27DB-BD31-4B8C-83A1-F6EECF244321}">
                <p14:modId xmlns:p14="http://schemas.microsoft.com/office/powerpoint/2010/main" val="1129395792"/>
              </p:ext>
            </p:extLst>
          </p:nvPr>
        </p:nvGraphicFramePr>
        <p:xfrm>
          <a:off x="3143251" y="1939926"/>
          <a:ext cx="6508749" cy="1509713"/>
        </p:xfrm>
        <a:graphic>
          <a:graphicData uri="http://schemas.openxmlformats.org/presentationml/2006/ole">
            <mc:AlternateContent xmlns:mc="http://schemas.openxmlformats.org/markup-compatibility/2006">
              <mc:Choice xmlns:v="urn:schemas-microsoft-com:vml" Requires="v">
                <p:oleObj name="Equation" r:id="rId4" imgW="2184400" imgH="533400" progId="Equation.3">
                  <p:embed/>
                </p:oleObj>
              </mc:Choice>
              <mc:Fallback>
                <p:oleObj name="Equation" r:id="rId4" imgW="2184400" imgH="533400" progId="Equation.3">
                  <p:embed/>
                  <p:pic>
                    <p:nvPicPr>
                      <p:cNvPr id="61449" name="Object 9">
                        <a:extLst>
                          <a:ext uri="{FF2B5EF4-FFF2-40B4-BE49-F238E27FC236}">
                            <a16:creationId xmlns:a16="http://schemas.microsoft.com/office/drawing/2014/main" id="{EF0BD10A-2DB5-2E5D-B82A-9DEF2397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1" y="1939926"/>
                        <a:ext cx="6508749" cy="1509713"/>
                      </a:xfrm>
                      <a:prstGeom prst="rect">
                        <a:avLst/>
                      </a:prstGeom>
                      <a:noFill/>
                      <a:ln>
                        <a:noFill/>
                      </a:ln>
                      <a:effectLst/>
                    </p:spPr>
                  </p:pic>
                </p:oleObj>
              </mc:Fallback>
            </mc:AlternateContent>
          </a:graphicData>
        </a:graphic>
      </p:graphicFrame>
      <p:sp>
        <p:nvSpPr>
          <p:cNvPr id="61450" name="Rectangle 10">
            <a:extLst>
              <a:ext uri="{FF2B5EF4-FFF2-40B4-BE49-F238E27FC236}">
                <a16:creationId xmlns:a16="http://schemas.microsoft.com/office/drawing/2014/main" id="{FF63485B-FA20-D581-91E8-03DB7E9A8232}"/>
              </a:ext>
            </a:extLst>
          </p:cNvPr>
          <p:cNvSpPr>
            <a:spLocks noChangeArrowheads="1"/>
          </p:cNvSpPr>
          <p:nvPr/>
        </p:nvSpPr>
        <p:spPr bwMode="auto">
          <a:xfrm>
            <a:off x="2647951" y="4094163"/>
            <a:ext cx="30059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 relevant backup diagram: </a:t>
            </a:r>
          </a:p>
        </p:txBody>
      </p:sp>
      <p:sp>
        <p:nvSpPr>
          <p:cNvPr id="61452" name="Rectangle 12">
            <a:extLst>
              <a:ext uri="{FF2B5EF4-FFF2-40B4-BE49-F238E27FC236}">
                <a16:creationId xmlns:a16="http://schemas.microsoft.com/office/drawing/2014/main" id="{81F459D1-3995-0563-AD26-5BCDBFF1F161}"/>
              </a:ext>
            </a:extLst>
          </p:cNvPr>
          <p:cNvSpPr>
            <a:spLocks noChangeArrowheads="1"/>
          </p:cNvSpPr>
          <p:nvPr/>
        </p:nvSpPr>
        <p:spPr bwMode="auto">
          <a:xfrm>
            <a:off x="2298700" y="5588000"/>
            <a:ext cx="8039100" cy="7112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sp>
        <p:nvSpPr>
          <p:cNvPr id="61453" name="Rectangle 13">
            <a:extLst>
              <a:ext uri="{FF2B5EF4-FFF2-40B4-BE49-F238E27FC236}">
                <a16:creationId xmlns:a16="http://schemas.microsoft.com/office/drawing/2014/main" id="{CBD00C4E-AFD3-7D6F-ECF1-EADB6BCE6B4B}"/>
              </a:ext>
            </a:extLst>
          </p:cNvPr>
          <p:cNvSpPr>
            <a:spLocks noChangeArrowheads="1"/>
          </p:cNvSpPr>
          <p:nvPr/>
        </p:nvSpPr>
        <p:spPr bwMode="auto">
          <a:xfrm>
            <a:off x="2444751" y="5713413"/>
            <a:ext cx="5974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     is the unique solution of this system of nonlinear equations.</a:t>
            </a:r>
          </a:p>
        </p:txBody>
      </p:sp>
      <p:graphicFrame>
        <p:nvGraphicFramePr>
          <p:cNvPr id="61455" name="Object 15">
            <a:extLst>
              <a:ext uri="{FF2B5EF4-FFF2-40B4-BE49-F238E27FC236}">
                <a16:creationId xmlns:a16="http://schemas.microsoft.com/office/drawing/2014/main" id="{23CFDFC0-D43D-9797-B66C-7FE7B0181F23}"/>
              </a:ext>
            </a:extLst>
          </p:cNvPr>
          <p:cNvGraphicFramePr>
            <a:graphicFrameLocks noChangeAspect="1"/>
          </p:cNvGraphicFramePr>
          <p:nvPr/>
        </p:nvGraphicFramePr>
        <p:xfrm>
          <a:off x="2501900" y="5664201"/>
          <a:ext cx="414338" cy="441325"/>
        </p:xfrm>
        <a:graphic>
          <a:graphicData uri="http://schemas.openxmlformats.org/presentationml/2006/ole">
            <mc:AlternateContent xmlns:mc="http://schemas.openxmlformats.org/markup-compatibility/2006">
              <mc:Choice xmlns:v="urn:schemas-microsoft-com:vml" Requires="v">
                <p:oleObj name="Equation" r:id="rId6" imgW="139700" imgH="152400" progId="Equation.3">
                  <p:embed/>
                </p:oleObj>
              </mc:Choice>
              <mc:Fallback>
                <p:oleObj name="Equation" r:id="rId6" imgW="139700" imgH="152400" progId="Equation.3">
                  <p:embed/>
                  <p:pic>
                    <p:nvPicPr>
                      <p:cNvPr id="61455" name="Object 15">
                        <a:extLst>
                          <a:ext uri="{FF2B5EF4-FFF2-40B4-BE49-F238E27FC236}">
                            <a16:creationId xmlns:a16="http://schemas.microsoft.com/office/drawing/2014/main" id="{23CFDFC0-D43D-9797-B66C-7FE7B0181F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900" y="5664201"/>
                        <a:ext cx="4143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CC5BEBC-23E4-72CF-F054-5FBC631DB737}"/>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526F055D-3C79-1AA8-D58F-8909C5E893EA}"/>
              </a:ext>
            </a:extLst>
          </p:cNvPr>
          <p:cNvSpPr>
            <a:spLocks noGrp="1"/>
          </p:cNvSpPr>
          <p:nvPr>
            <p:ph type="sldNum" sz="quarter" idx="11"/>
          </p:nvPr>
        </p:nvSpPr>
        <p:spPr/>
        <p:txBody>
          <a:bodyPr/>
          <a:lstStyle/>
          <a:p>
            <a:fld id="{95223FD9-2316-D14A-AAC8-C1837C594524}" type="slidenum">
              <a:rPr lang="en-US" altLang="en-US"/>
              <a:pPr/>
              <a:t>48</a:t>
            </a:fld>
            <a:endParaRPr lang="en-US" altLang="en-US"/>
          </a:p>
        </p:txBody>
      </p:sp>
      <p:sp>
        <p:nvSpPr>
          <p:cNvPr id="62478" name="Rectangle 14">
            <a:extLst>
              <a:ext uri="{FF2B5EF4-FFF2-40B4-BE49-F238E27FC236}">
                <a16:creationId xmlns:a16="http://schemas.microsoft.com/office/drawing/2014/main" id="{DE3DCD8A-E785-BE97-43B7-830D55F8CD07}"/>
              </a:ext>
            </a:extLst>
          </p:cNvPr>
          <p:cNvSpPr>
            <a:spLocks noChangeArrowheads="1"/>
          </p:cNvSpPr>
          <p:nvPr/>
        </p:nvSpPr>
        <p:spPr bwMode="auto">
          <a:xfrm>
            <a:off x="2076450" y="1358900"/>
            <a:ext cx="8248650" cy="7239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 name="Rectangle 2">
            <a:extLst>
              <a:ext uri="{FF2B5EF4-FFF2-40B4-BE49-F238E27FC236}">
                <a16:creationId xmlns:a16="http://schemas.microsoft.com/office/drawing/2014/main" id="{C4BFCE03-F9E8-F40B-E7E1-CA70D73AC81F}"/>
              </a:ext>
            </a:extLst>
          </p:cNvPr>
          <p:cNvSpPr>
            <a:spLocks noGrp="1" noChangeArrowheads="1"/>
          </p:cNvSpPr>
          <p:nvPr>
            <p:ph type="title"/>
          </p:nvPr>
        </p:nvSpPr>
        <p:spPr>
          <a:xfrm>
            <a:off x="1866900" y="381000"/>
            <a:ext cx="8636000" cy="685800"/>
          </a:xfrm>
        </p:spPr>
        <p:txBody>
          <a:bodyPr/>
          <a:lstStyle/>
          <a:p>
            <a:r>
              <a:rPr lang="en-US" altLang="en-US"/>
              <a:t>Why Optimal State-Value Functions are Useful</a:t>
            </a:r>
          </a:p>
        </p:txBody>
      </p:sp>
      <p:pic>
        <p:nvPicPr>
          <p:cNvPr id="62468" name="Picture 4">
            <a:extLst>
              <a:ext uri="{FF2B5EF4-FFF2-40B4-BE49-F238E27FC236}">
                <a16:creationId xmlns:a16="http://schemas.microsoft.com/office/drawing/2014/main" id="{E824D14E-17BE-F25B-9355-5ADCD0955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351" y="3924300"/>
            <a:ext cx="6291263" cy="2400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469" name="Object 5">
            <a:extLst>
              <a:ext uri="{FF2B5EF4-FFF2-40B4-BE49-F238E27FC236}">
                <a16:creationId xmlns:a16="http://schemas.microsoft.com/office/drawing/2014/main" id="{D9B2C286-EE63-8DB8-4819-6B0110DBF4CD}"/>
              </a:ext>
            </a:extLst>
          </p:cNvPr>
          <p:cNvGraphicFramePr>
            <a:graphicFrameLocks noChangeAspect="1"/>
          </p:cNvGraphicFramePr>
          <p:nvPr>
            <p:extLst>
              <p:ext uri="{D42A27DB-BD31-4B8C-83A1-F6EECF244321}">
                <p14:modId xmlns:p14="http://schemas.microsoft.com/office/powerpoint/2010/main" val="2614529606"/>
              </p:ext>
            </p:extLst>
          </p:nvPr>
        </p:nvGraphicFramePr>
        <p:xfrm>
          <a:off x="5886450" y="1465779"/>
          <a:ext cx="419100" cy="419100"/>
        </p:xfrm>
        <a:graphic>
          <a:graphicData uri="http://schemas.openxmlformats.org/presentationml/2006/ole">
            <mc:AlternateContent xmlns:mc="http://schemas.openxmlformats.org/markup-compatibility/2006">
              <mc:Choice xmlns:v="urn:schemas-microsoft-com:vml" Requires="v">
                <p:oleObj name="Equation" r:id="rId4" imgW="127000" imgH="127000" progId="Equation.3">
                  <p:embed/>
                </p:oleObj>
              </mc:Choice>
              <mc:Fallback>
                <p:oleObj name="Equation" r:id="rId4" imgW="127000" imgH="127000" progId="Equation.3">
                  <p:embed/>
                  <p:pic>
                    <p:nvPicPr>
                      <p:cNvPr id="62469" name="Object 5">
                        <a:extLst>
                          <a:ext uri="{FF2B5EF4-FFF2-40B4-BE49-F238E27FC236}">
                            <a16:creationId xmlns:a16="http://schemas.microsoft.com/office/drawing/2014/main" id="{D9B2C286-EE63-8DB8-4819-6B0110DBF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450" y="1465779"/>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0" name="Object 6">
            <a:extLst>
              <a:ext uri="{FF2B5EF4-FFF2-40B4-BE49-F238E27FC236}">
                <a16:creationId xmlns:a16="http://schemas.microsoft.com/office/drawing/2014/main" id="{3455B09F-B232-75E9-D5D3-3B95243DC762}"/>
              </a:ext>
            </a:extLst>
          </p:cNvPr>
          <p:cNvGraphicFramePr>
            <a:graphicFrameLocks noChangeAspect="1"/>
          </p:cNvGraphicFramePr>
          <p:nvPr>
            <p:extLst>
              <p:ext uri="{D42A27DB-BD31-4B8C-83A1-F6EECF244321}">
                <p14:modId xmlns:p14="http://schemas.microsoft.com/office/powerpoint/2010/main" val="2253226461"/>
              </p:ext>
            </p:extLst>
          </p:nvPr>
        </p:nvGraphicFramePr>
        <p:xfrm>
          <a:off x="4276183" y="2209911"/>
          <a:ext cx="419100" cy="419100"/>
        </p:xfrm>
        <a:graphic>
          <a:graphicData uri="http://schemas.openxmlformats.org/presentationml/2006/ole">
            <mc:AlternateContent xmlns:mc="http://schemas.openxmlformats.org/markup-compatibility/2006">
              <mc:Choice xmlns:v="urn:schemas-microsoft-com:vml" Requires="v">
                <p:oleObj name="Equation" r:id="rId6" imgW="127000" imgH="127000" progId="Equation.3">
                  <p:embed/>
                </p:oleObj>
              </mc:Choice>
              <mc:Fallback>
                <p:oleObj name="Equation" r:id="rId6" imgW="127000" imgH="127000" progId="Equation.3">
                  <p:embed/>
                  <p:pic>
                    <p:nvPicPr>
                      <p:cNvPr id="62470" name="Object 6">
                        <a:extLst>
                          <a:ext uri="{FF2B5EF4-FFF2-40B4-BE49-F238E27FC236}">
                            <a16:creationId xmlns:a16="http://schemas.microsoft.com/office/drawing/2014/main" id="{3455B09F-B232-75E9-D5D3-3B95243DC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183" y="2209911"/>
                        <a:ext cx="419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7" name="Rectangle 13">
            <a:extLst>
              <a:ext uri="{FF2B5EF4-FFF2-40B4-BE49-F238E27FC236}">
                <a16:creationId xmlns:a16="http://schemas.microsoft.com/office/drawing/2014/main" id="{D7C23638-8F58-C86D-7CA8-616AEE1CC7F0}"/>
              </a:ext>
            </a:extLst>
          </p:cNvPr>
          <p:cNvSpPr>
            <a:spLocks noChangeArrowheads="1"/>
          </p:cNvSpPr>
          <p:nvPr/>
        </p:nvSpPr>
        <p:spPr bwMode="auto">
          <a:xfrm>
            <a:off x="2076451" y="1490663"/>
            <a:ext cx="62097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Any policy that is greedy with respect to </a:t>
            </a:r>
            <a:r>
              <a:rPr lang="en-US" altLang="en-US" i="1"/>
              <a:t>      </a:t>
            </a:r>
            <a:r>
              <a:rPr lang="en-US" altLang="en-US"/>
              <a:t>is an</a:t>
            </a:r>
            <a:r>
              <a:rPr lang="en-US" altLang="en-US" i="1"/>
              <a:t> </a:t>
            </a:r>
            <a:r>
              <a:rPr lang="en-US" altLang="en-US"/>
              <a:t>optimal policy.</a:t>
            </a:r>
          </a:p>
        </p:txBody>
      </p:sp>
      <p:sp>
        <p:nvSpPr>
          <p:cNvPr id="62479" name="Rectangle 15">
            <a:extLst>
              <a:ext uri="{FF2B5EF4-FFF2-40B4-BE49-F238E27FC236}">
                <a16:creationId xmlns:a16="http://schemas.microsoft.com/office/drawing/2014/main" id="{DE338B00-6FB7-90E2-0E31-702B8A73D4E2}"/>
              </a:ext>
            </a:extLst>
          </p:cNvPr>
          <p:cNvSpPr>
            <a:spLocks noChangeArrowheads="1"/>
          </p:cNvSpPr>
          <p:nvPr/>
        </p:nvSpPr>
        <p:spPr bwMode="auto">
          <a:xfrm>
            <a:off x="2673351" y="2261237"/>
            <a:ext cx="80795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Therefore, given     , one-step-ahead search produces the long-term optimal actions.</a:t>
            </a:r>
          </a:p>
        </p:txBody>
      </p:sp>
      <p:sp>
        <p:nvSpPr>
          <p:cNvPr id="62480" name="Rectangle 16">
            <a:extLst>
              <a:ext uri="{FF2B5EF4-FFF2-40B4-BE49-F238E27FC236}">
                <a16:creationId xmlns:a16="http://schemas.microsoft.com/office/drawing/2014/main" id="{5EBA47E6-111D-4F73-A220-89D38857C4D5}"/>
              </a:ext>
            </a:extLst>
          </p:cNvPr>
          <p:cNvSpPr>
            <a:spLocks noChangeArrowheads="1"/>
          </p:cNvSpPr>
          <p:nvPr/>
        </p:nvSpPr>
        <p:spPr bwMode="auto">
          <a:xfrm>
            <a:off x="2673351" y="3344863"/>
            <a:ext cx="27174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E.g., back to the gridworld: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1160E6B-E559-5E72-542D-674400E137D1}"/>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4">
            <a:extLst>
              <a:ext uri="{FF2B5EF4-FFF2-40B4-BE49-F238E27FC236}">
                <a16:creationId xmlns:a16="http://schemas.microsoft.com/office/drawing/2014/main" id="{85C7791C-1E32-0A22-A54E-A9BE5609251D}"/>
              </a:ext>
            </a:extLst>
          </p:cNvPr>
          <p:cNvSpPr>
            <a:spLocks noGrp="1"/>
          </p:cNvSpPr>
          <p:nvPr>
            <p:ph type="sldNum" sz="quarter" idx="11"/>
          </p:nvPr>
        </p:nvSpPr>
        <p:spPr/>
        <p:txBody>
          <a:bodyPr/>
          <a:lstStyle/>
          <a:p>
            <a:fld id="{1E6E6040-AC77-1145-8770-C177003F96C5}" type="slidenum">
              <a:rPr lang="en-US" altLang="en-US"/>
              <a:pPr/>
              <a:t>49</a:t>
            </a:fld>
            <a:endParaRPr lang="en-US" altLang="en-US"/>
          </a:p>
        </p:txBody>
      </p:sp>
      <p:sp>
        <p:nvSpPr>
          <p:cNvPr id="63497" name="Rectangle 9">
            <a:extLst>
              <a:ext uri="{FF2B5EF4-FFF2-40B4-BE49-F238E27FC236}">
                <a16:creationId xmlns:a16="http://schemas.microsoft.com/office/drawing/2014/main" id="{0D3B8C87-8440-F686-62B6-EA05456E7D4B}"/>
              </a:ext>
            </a:extLst>
          </p:cNvPr>
          <p:cNvSpPr>
            <a:spLocks noChangeArrowheads="1"/>
          </p:cNvSpPr>
          <p:nvPr/>
        </p:nvSpPr>
        <p:spPr bwMode="auto">
          <a:xfrm>
            <a:off x="4203700" y="2590800"/>
            <a:ext cx="3822700" cy="1143000"/>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90" name="Rectangle 2">
            <a:extLst>
              <a:ext uri="{FF2B5EF4-FFF2-40B4-BE49-F238E27FC236}">
                <a16:creationId xmlns:a16="http://schemas.microsoft.com/office/drawing/2014/main" id="{5D2A0616-BF08-C645-ED0B-F24108CE6F02}"/>
              </a:ext>
            </a:extLst>
          </p:cNvPr>
          <p:cNvSpPr>
            <a:spLocks noGrp="1" noChangeArrowheads="1"/>
          </p:cNvSpPr>
          <p:nvPr>
            <p:ph type="title"/>
          </p:nvPr>
        </p:nvSpPr>
        <p:spPr>
          <a:xfrm>
            <a:off x="1892300" y="381000"/>
            <a:ext cx="8483600" cy="685800"/>
          </a:xfrm>
        </p:spPr>
        <p:txBody>
          <a:bodyPr/>
          <a:lstStyle/>
          <a:p>
            <a:r>
              <a:rPr lang="en-US" altLang="en-US"/>
              <a:t>What About Optimal Action-Value Functions?</a:t>
            </a:r>
          </a:p>
        </p:txBody>
      </p:sp>
      <p:sp>
        <p:nvSpPr>
          <p:cNvPr id="63492" name="Rectangle 4">
            <a:extLst>
              <a:ext uri="{FF2B5EF4-FFF2-40B4-BE49-F238E27FC236}">
                <a16:creationId xmlns:a16="http://schemas.microsoft.com/office/drawing/2014/main" id="{95A636E7-AB73-47B4-FC3C-50A88C7BBC3D}"/>
              </a:ext>
            </a:extLst>
          </p:cNvPr>
          <p:cNvSpPr>
            <a:spLocks noChangeArrowheads="1"/>
          </p:cNvSpPr>
          <p:nvPr/>
        </p:nvSpPr>
        <p:spPr bwMode="auto">
          <a:xfrm>
            <a:off x="2647949" y="1566864"/>
            <a:ext cx="7086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Given      , the agent does not even have to do a one-step-ahead search:  </a:t>
            </a:r>
          </a:p>
        </p:txBody>
      </p:sp>
      <p:graphicFrame>
        <p:nvGraphicFramePr>
          <p:cNvPr id="63493" name="Object 5">
            <a:extLst>
              <a:ext uri="{FF2B5EF4-FFF2-40B4-BE49-F238E27FC236}">
                <a16:creationId xmlns:a16="http://schemas.microsoft.com/office/drawing/2014/main" id="{5B620526-A739-E668-3EAA-D3C1D4F6B966}"/>
              </a:ext>
            </a:extLst>
          </p:cNvPr>
          <p:cNvGraphicFramePr>
            <a:graphicFrameLocks noChangeAspect="1"/>
          </p:cNvGraphicFramePr>
          <p:nvPr>
            <p:extLst>
              <p:ext uri="{D42A27DB-BD31-4B8C-83A1-F6EECF244321}">
                <p14:modId xmlns:p14="http://schemas.microsoft.com/office/powerpoint/2010/main" val="3247481970"/>
              </p:ext>
            </p:extLst>
          </p:nvPr>
        </p:nvGraphicFramePr>
        <p:xfrm>
          <a:off x="3344862" y="1511233"/>
          <a:ext cx="414338" cy="441325"/>
        </p:xfrm>
        <a:graphic>
          <a:graphicData uri="http://schemas.openxmlformats.org/presentationml/2006/ole">
            <mc:AlternateContent xmlns:mc="http://schemas.openxmlformats.org/markup-compatibility/2006">
              <mc:Choice xmlns:v="urn:schemas-microsoft-com:vml" Requires="v">
                <p:oleObj name="Equation" r:id="rId3" imgW="139700" imgH="152400" progId="Equation.3">
                  <p:embed/>
                </p:oleObj>
              </mc:Choice>
              <mc:Fallback>
                <p:oleObj name="Equation" r:id="rId3" imgW="139700" imgH="152400" progId="Equation.3">
                  <p:embed/>
                  <p:pic>
                    <p:nvPicPr>
                      <p:cNvPr id="63493" name="Object 5">
                        <a:extLst>
                          <a:ext uri="{FF2B5EF4-FFF2-40B4-BE49-F238E27FC236}">
                            <a16:creationId xmlns:a16="http://schemas.microsoft.com/office/drawing/2014/main" id="{5B620526-A739-E668-3EAA-D3C1D4F6B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862" y="1511233"/>
                        <a:ext cx="4143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6" name="Object 8">
            <a:extLst>
              <a:ext uri="{FF2B5EF4-FFF2-40B4-BE49-F238E27FC236}">
                <a16:creationId xmlns:a16="http://schemas.microsoft.com/office/drawing/2014/main" id="{A61F8BAF-B6BB-641B-D385-F793E3DB37B5}"/>
              </a:ext>
            </a:extLst>
          </p:cNvPr>
          <p:cNvGraphicFramePr>
            <a:graphicFrameLocks noChangeAspect="1"/>
          </p:cNvGraphicFramePr>
          <p:nvPr/>
        </p:nvGraphicFramePr>
        <p:xfrm>
          <a:off x="4400551" y="2882901"/>
          <a:ext cx="3433763" cy="646113"/>
        </p:xfrm>
        <a:graphic>
          <a:graphicData uri="http://schemas.openxmlformats.org/presentationml/2006/ole">
            <mc:AlternateContent xmlns:mc="http://schemas.openxmlformats.org/markup-compatibility/2006">
              <mc:Choice xmlns:v="urn:schemas-microsoft-com:vml" Requires="v">
                <p:oleObj name="Equation" r:id="rId5" imgW="1066800" imgH="203200" progId="Equation.3">
                  <p:embed/>
                </p:oleObj>
              </mc:Choice>
              <mc:Fallback>
                <p:oleObj name="Equation" r:id="rId5" imgW="1066800" imgH="203200" progId="Equation.3">
                  <p:embed/>
                  <p:pic>
                    <p:nvPicPr>
                      <p:cNvPr id="63496" name="Object 8">
                        <a:extLst>
                          <a:ext uri="{FF2B5EF4-FFF2-40B4-BE49-F238E27FC236}">
                            <a16:creationId xmlns:a16="http://schemas.microsoft.com/office/drawing/2014/main" id="{A61F8BAF-B6BB-641B-D385-F793E3DB3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0551" y="2882901"/>
                        <a:ext cx="34337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Grid World</a:t>
            </a:r>
          </a:p>
        </p:txBody>
      </p:sp>
      <p:pic>
        <p:nvPicPr>
          <p:cNvPr id="5123" name="Picture 4"/>
          <p:cNvPicPr>
            <a:picLocks noChangeAspect="1" noChangeArrowheads="1"/>
          </p:cNvPicPr>
          <p:nvPr/>
        </p:nvPicPr>
        <p:blipFill>
          <a:blip r:embed="rId3" cstate="print"/>
          <a:srcRect/>
          <a:stretch>
            <a:fillRect/>
          </a:stretch>
        </p:blipFill>
        <p:spPr bwMode="auto">
          <a:xfrm>
            <a:off x="6858000" y="1677988"/>
            <a:ext cx="3784600" cy="2933700"/>
          </a:xfrm>
          <a:prstGeom prst="rect">
            <a:avLst/>
          </a:prstGeom>
          <a:noFill/>
          <a:ln w="9525">
            <a:noFill/>
            <a:miter lim="800000"/>
            <a:headEnd/>
            <a:tailEnd/>
          </a:ln>
        </p:spPr>
      </p:pic>
      <p:pic>
        <p:nvPicPr>
          <p:cNvPr id="5124" name="Picture 5"/>
          <p:cNvPicPr>
            <a:picLocks noChangeAspect="1" noChangeArrowheads="1"/>
          </p:cNvPicPr>
          <p:nvPr/>
        </p:nvPicPr>
        <p:blipFill>
          <a:blip r:embed="rId4" cstate="print"/>
          <a:srcRect/>
          <a:stretch>
            <a:fillRect/>
          </a:stretch>
        </p:blipFill>
        <p:spPr bwMode="auto">
          <a:xfrm>
            <a:off x="7842250" y="4954588"/>
            <a:ext cx="2038350" cy="1674812"/>
          </a:xfrm>
          <a:prstGeom prst="rect">
            <a:avLst/>
          </a:prstGeom>
          <a:noFill/>
          <a:ln w="9525">
            <a:noFill/>
            <a:miter lim="800000"/>
            <a:headEnd/>
            <a:tailEnd/>
          </a:ln>
        </p:spPr>
      </p:pic>
      <p:sp>
        <p:nvSpPr>
          <p:cNvPr id="6" name="Rectangle 3"/>
          <p:cNvSpPr txBox="1">
            <a:spLocks noChangeArrowheads="1"/>
          </p:cNvSpPr>
          <p:nvPr/>
        </p:nvSpPr>
        <p:spPr bwMode="auto">
          <a:xfrm>
            <a:off x="1752600" y="1493838"/>
            <a:ext cx="4648200" cy="4525962"/>
          </a:xfrm>
          <a:prstGeom prst="rect">
            <a:avLst/>
          </a:prstGeom>
          <a:noFill/>
          <a:ln w="9525">
            <a:noFill/>
            <a:miter lim="800000"/>
            <a:headEnd/>
            <a:tailEnd/>
          </a:ln>
        </p:spPr>
        <p:txBody>
          <a:bodyPr/>
          <a:lstStyle/>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The agent lives in a grid</a:t>
            </a:r>
          </a:p>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Walls block the agent’s path</a:t>
            </a:r>
          </a:p>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The agent’s actions do not always go as planned:</a:t>
            </a:r>
          </a:p>
          <a:p>
            <a:pPr marL="800100" lvl="1" indent="-342900" eaLnBrk="0" hangingPunct="0">
              <a:spcBef>
                <a:spcPct val="20000"/>
              </a:spcBef>
              <a:buClr>
                <a:srgbClr val="C0504D"/>
              </a:buClr>
              <a:buFont typeface="Wingdings" pitchFamily="2" charset="2"/>
              <a:buChar char="§"/>
              <a:defRPr/>
            </a:pPr>
            <a:r>
              <a:rPr lang="en-US" kern="0" dirty="0">
                <a:solidFill>
                  <a:prstClr val="black"/>
                </a:solidFill>
                <a:latin typeface="Calibri"/>
              </a:rPr>
              <a:t>80% of the time, the action North takes the agent North </a:t>
            </a:r>
            <a:br>
              <a:rPr lang="en-US" kern="0" dirty="0">
                <a:solidFill>
                  <a:prstClr val="black"/>
                </a:solidFill>
                <a:latin typeface="Calibri"/>
              </a:rPr>
            </a:br>
            <a:r>
              <a:rPr lang="en-US" kern="0" dirty="0">
                <a:solidFill>
                  <a:prstClr val="black"/>
                </a:solidFill>
                <a:latin typeface="Calibri"/>
              </a:rPr>
              <a:t>(if there is no wall there)</a:t>
            </a:r>
          </a:p>
          <a:p>
            <a:pPr marL="800100" lvl="1" indent="-342900" eaLnBrk="0" hangingPunct="0">
              <a:spcBef>
                <a:spcPct val="20000"/>
              </a:spcBef>
              <a:buClr>
                <a:srgbClr val="C0504D"/>
              </a:buClr>
              <a:buFont typeface="Wingdings" pitchFamily="2" charset="2"/>
              <a:buChar char="§"/>
              <a:defRPr/>
            </a:pPr>
            <a:r>
              <a:rPr lang="en-US" kern="0" dirty="0">
                <a:solidFill>
                  <a:prstClr val="black"/>
                </a:solidFill>
                <a:latin typeface="Calibri"/>
              </a:rPr>
              <a:t>10% of the time, North takes the agent West; 10% East</a:t>
            </a:r>
          </a:p>
          <a:p>
            <a:pPr marL="800100" lvl="1" indent="-342900" eaLnBrk="0" hangingPunct="0">
              <a:spcBef>
                <a:spcPct val="20000"/>
              </a:spcBef>
              <a:buClr>
                <a:srgbClr val="C0504D"/>
              </a:buClr>
              <a:buFont typeface="Wingdings" pitchFamily="2" charset="2"/>
              <a:buChar char="§"/>
              <a:defRPr/>
            </a:pPr>
            <a:r>
              <a:rPr lang="en-US" kern="0" dirty="0">
                <a:solidFill>
                  <a:prstClr val="black"/>
                </a:solidFill>
                <a:latin typeface="Calibri"/>
              </a:rPr>
              <a:t>If there is a wall in the direction the agent would have been taken, the agent stays put</a:t>
            </a:r>
          </a:p>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Small “living” reward each step</a:t>
            </a:r>
          </a:p>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Big rewards come at the end</a:t>
            </a:r>
          </a:p>
          <a:p>
            <a:pPr marL="342900" indent="-342900" eaLnBrk="0" hangingPunct="0">
              <a:spcBef>
                <a:spcPct val="20000"/>
              </a:spcBef>
              <a:buClr>
                <a:srgbClr val="C0504D"/>
              </a:buClr>
              <a:buFont typeface="Wingdings" pitchFamily="2" charset="2"/>
              <a:buChar char="§"/>
              <a:defRPr/>
            </a:pPr>
            <a:r>
              <a:rPr lang="en-US" sz="2000" kern="0" dirty="0">
                <a:solidFill>
                  <a:srgbClr val="C0504D"/>
                </a:solidFill>
                <a:latin typeface="Calibri"/>
              </a:rPr>
              <a:t>Goal: maximize sum of rewards*</a:t>
            </a:r>
          </a:p>
        </p:txBody>
      </p:sp>
    </p:spTree>
    <p:extLst>
      <p:ext uri="{BB962C8B-B14F-4D97-AF65-F5344CB8AC3E}">
        <p14:creationId xmlns:p14="http://schemas.microsoft.com/office/powerpoint/2010/main" val="2217451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Grid Futures</a:t>
            </a:r>
          </a:p>
        </p:txBody>
      </p:sp>
      <p:sp>
        <p:nvSpPr>
          <p:cNvPr id="6147" name="Slide Number Placeholder 3"/>
          <p:cNvSpPr>
            <a:spLocks noGrp="1"/>
          </p:cNvSpPr>
          <p:nvPr>
            <p:ph type="sldNum" sz="quarter" idx="12"/>
          </p:nvPr>
        </p:nvSpPr>
        <p:spPr>
          <a:noFill/>
        </p:spPr>
        <p:txBody>
          <a:bodyPr/>
          <a:lstStyle/>
          <a:p>
            <a:fld id="{8E35752E-BAD9-47D5-89A5-DF8D08D79218}" type="slidenum">
              <a:rPr lang="en-US">
                <a:solidFill>
                  <a:prstClr val="black">
                    <a:tint val="75000"/>
                  </a:prstClr>
                </a:solidFill>
                <a:latin typeface="Arial" charset="0"/>
              </a:rPr>
              <a:pPr/>
              <a:t>51</a:t>
            </a:fld>
            <a:endParaRPr lang="en-US">
              <a:solidFill>
                <a:prstClr val="black">
                  <a:tint val="75000"/>
                </a:prstClr>
              </a:solidFill>
              <a:latin typeface="Arial" charset="0"/>
            </a:endParaRPr>
          </a:p>
        </p:txBody>
      </p:sp>
      <p:sp>
        <p:nvSpPr>
          <p:cNvPr id="6148" name="TextBox 4"/>
          <p:cNvSpPr txBox="1">
            <a:spLocks noChangeArrowheads="1"/>
          </p:cNvSpPr>
          <p:nvPr/>
        </p:nvSpPr>
        <p:spPr bwMode="auto">
          <a:xfrm>
            <a:off x="2133600" y="1524000"/>
            <a:ext cx="3276600" cy="400050"/>
          </a:xfrm>
          <a:prstGeom prst="rect">
            <a:avLst/>
          </a:prstGeom>
          <a:noFill/>
          <a:ln w="9525">
            <a:noFill/>
            <a:miter lim="800000"/>
            <a:headEnd/>
            <a:tailEnd/>
          </a:ln>
        </p:spPr>
        <p:txBody>
          <a:bodyPr>
            <a:spAutoFit/>
          </a:bodyPr>
          <a:lstStyle/>
          <a:p>
            <a:pPr algn="ctr"/>
            <a:r>
              <a:rPr lang="en-US" sz="2000">
                <a:solidFill>
                  <a:prstClr val="black"/>
                </a:solidFill>
                <a:latin typeface="Calibri"/>
              </a:rPr>
              <a:t>Deterministic Grid World</a:t>
            </a:r>
          </a:p>
        </p:txBody>
      </p:sp>
      <p:sp>
        <p:nvSpPr>
          <p:cNvPr id="6149" name="TextBox 5"/>
          <p:cNvSpPr txBox="1">
            <a:spLocks noChangeArrowheads="1"/>
          </p:cNvSpPr>
          <p:nvPr/>
        </p:nvSpPr>
        <p:spPr bwMode="auto">
          <a:xfrm>
            <a:off x="6705600" y="1524000"/>
            <a:ext cx="3276600" cy="400050"/>
          </a:xfrm>
          <a:prstGeom prst="rect">
            <a:avLst/>
          </a:prstGeom>
          <a:noFill/>
          <a:ln w="9525">
            <a:noFill/>
            <a:miter lim="800000"/>
            <a:headEnd/>
            <a:tailEnd/>
          </a:ln>
        </p:spPr>
        <p:txBody>
          <a:bodyPr>
            <a:spAutoFit/>
          </a:bodyPr>
          <a:lstStyle/>
          <a:p>
            <a:pPr algn="ctr"/>
            <a:r>
              <a:rPr lang="en-US" sz="2000">
                <a:solidFill>
                  <a:prstClr val="black"/>
                </a:solidFill>
                <a:latin typeface="Calibri"/>
              </a:rPr>
              <a:t>Stochastic Grid World</a:t>
            </a:r>
          </a:p>
        </p:txBody>
      </p:sp>
      <p:graphicFrame>
        <p:nvGraphicFramePr>
          <p:cNvPr id="7" name="Table 6"/>
          <p:cNvGraphicFramePr>
            <a:graphicFrameLocks noGrp="1"/>
          </p:cNvGraphicFramePr>
          <p:nvPr/>
        </p:nvGraphicFramePr>
        <p:xfrm>
          <a:off x="3124200" y="22098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2895600" y="50292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50" b="1" dirty="0">
                        <a:solidFill>
                          <a:srgbClr val="3333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6178" name="Group 43"/>
          <p:cNvGrpSpPr>
            <a:grpSpLocks/>
          </p:cNvGrpSpPr>
          <p:nvPr/>
        </p:nvGrpSpPr>
        <p:grpSpPr bwMode="auto">
          <a:xfrm>
            <a:off x="1905000" y="2895600"/>
            <a:ext cx="3733800" cy="1905000"/>
            <a:chOff x="762000" y="2895600"/>
            <a:chExt cx="3733800" cy="228600"/>
          </a:xfrm>
        </p:grpSpPr>
        <p:cxnSp>
          <p:nvCxnSpPr>
            <p:cNvPr id="12" name="Straight Arrow Connector 11"/>
            <p:cNvCxnSpPr/>
            <p:nvPr/>
          </p:nvCxnSpPr>
          <p:spPr>
            <a:xfrm rot="5400000">
              <a:off x="1447800" y="2209800"/>
              <a:ext cx="228600" cy="16002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2133600" y="2895600"/>
              <a:ext cx="2286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62200" y="2895600"/>
              <a:ext cx="8382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362200" y="2895600"/>
              <a:ext cx="21336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179" name="TextBox 33"/>
          <p:cNvSpPr txBox="1">
            <a:spLocks noChangeArrowheads="1"/>
          </p:cNvSpPr>
          <p:nvPr/>
        </p:nvSpPr>
        <p:spPr bwMode="auto">
          <a:xfrm>
            <a:off x="2209800" y="3429000"/>
            <a:ext cx="3276600" cy="369888"/>
          </a:xfrm>
          <a:prstGeom prst="rect">
            <a:avLst/>
          </a:prstGeom>
          <a:noFill/>
          <a:ln w="9525">
            <a:noFill/>
            <a:miter lim="800000"/>
            <a:headEnd/>
            <a:tailEnd/>
          </a:ln>
        </p:spPr>
        <p:txBody>
          <a:bodyPr>
            <a:spAutoFit/>
          </a:bodyPr>
          <a:lstStyle/>
          <a:p>
            <a:r>
              <a:rPr lang="en-US">
                <a:solidFill>
                  <a:prstClr val="black"/>
                </a:solidFill>
                <a:latin typeface="Calibri"/>
              </a:rPr>
              <a:t> E         N            S       W</a:t>
            </a:r>
          </a:p>
        </p:txBody>
      </p:sp>
      <p:graphicFrame>
        <p:nvGraphicFramePr>
          <p:cNvPr id="45" name="Table 44"/>
          <p:cNvGraphicFramePr>
            <a:graphicFrameLocks noGrp="1"/>
          </p:cNvGraphicFramePr>
          <p:nvPr/>
        </p:nvGraphicFramePr>
        <p:xfrm>
          <a:off x="7620000" y="22098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6194" name="Group 48"/>
          <p:cNvGrpSpPr>
            <a:grpSpLocks/>
          </p:cNvGrpSpPr>
          <p:nvPr/>
        </p:nvGrpSpPr>
        <p:grpSpPr bwMode="auto">
          <a:xfrm>
            <a:off x="7086600" y="2895600"/>
            <a:ext cx="2819400" cy="609600"/>
            <a:chOff x="1447800" y="2895600"/>
            <a:chExt cx="2819400" cy="228600"/>
          </a:xfrm>
        </p:grpSpPr>
        <p:cxnSp>
          <p:nvCxnSpPr>
            <p:cNvPr id="50" name="Straight Arrow Connector 49"/>
            <p:cNvCxnSpPr/>
            <p:nvPr/>
          </p:nvCxnSpPr>
          <p:spPr>
            <a:xfrm rot="10800000" flipV="1">
              <a:off x="1447800" y="2895600"/>
              <a:ext cx="9144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flipH="1">
              <a:off x="2324100" y="2933700"/>
              <a:ext cx="228600" cy="1524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362200" y="2895600"/>
              <a:ext cx="8382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362200" y="2895600"/>
              <a:ext cx="1905000" cy="2286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195" name="TextBox 53"/>
          <p:cNvSpPr txBox="1">
            <a:spLocks noChangeArrowheads="1"/>
          </p:cNvSpPr>
          <p:nvPr/>
        </p:nvSpPr>
        <p:spPr bwMode="auto">
          <a:xfrm>
            <a:off x="6858000" y="3124200"/>
            <a:ext cx="3276600" cy="369888"/>
          </a:xfrm>
          <a:prstGeom prst="rect">
            <a:avLst/>
          </a:prstGeom>
          <a:noFill/>
          <a:ln w="9525">
            <a:noFill/>
            <a:miter lim="800000"/>
            <a:headEnd/>
            <a:tailEnd/>
          </a:ln>
        </p:spPr>
        <p:txBody>
          <a:bodyPr>
            <a:spAutoFit/>
          </a:bodyPr>
          <a:lstStyle/>
          <a:p>
            <a:r>
              <a:rPr lang="en-US">
                <a:solidFill>
                  <a:prstClr val="black"/>
                </a:solidFill>
                <a:latin typeface="Calibri"/>
              </a:rPr>
              <a:t>E            N            S            W</a:t>
            </a:r>
          </a:p>
        </p:txBody>
      </p:sp>
      <p:cxnSp>
        <p:nvCxnSpPr>
          <p:cNvPr id="56" name="Straight Connector 55"/>
          <p:cNvCxnSpPr/>
          <p:nvPr/>
        </p:nvCxnSpPr>
        <p:spPr>
          <a:xfrm rot="16200000" flipH="1">
            <a:off x="3543300" y="4000500"/>
            <a:ext cx="5181600" cy="7620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924800" y="3505200"/>
            <a:ext cx="5334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prstClr val="black"/>
                </a:solidFill>
                <a:latin typeface="Calibri"/>
              </a:rPr>
              <a:t>?</a:t>
            </a:r>
          </a:p>
        </p:txBody>
      </p:sp>
      <p:grpSp>
        <p:nvGrpSpPr>
          <p:cNvPr id="6198" name="Group 57"/>
          <p:cNvGrpSpPr>
            <a:grpSpLocks/>
          </p:cNvGrpSpPr>
          <p:nvPr/>
        </p:nvGrpSpPr>
        <p:grpSpPr bwMode="auto">
          <a:xfrm>
            <a:off x="7162800" y="4038600"/>
            <a:ext cx="2057400" cy="762000"/>
            <a:chOff x="304800" y="4038600"/>
            <a:chExt cx="2057400" cy="228838"/>
          </a:xfrm>
        </p:grpSpPr>
        <p:cxnSp>
          <p:nvCxnSpPr>
            <p:cNvPr id="59" name="Straight Arrow Connector 58"/>
            <p:cNvCxnSpPr/>
            <p:nvPr/>
          </p:nvCxnSpPr>
          <p:spPr>
            <a:xfrm rot="10800000" flipV="1">
              <a:off x="304800" y="4038600"/>
              <a:ext cx="1066800" cy="228838"/>
            </a:xfrm>
            <a:prstGeom prst="straightConnector1">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1257182" y="4151431"/>
              <a:ext cx="228838" cy="3175"/>
            </a:xfrm>
            <a:prstGeom prst="straightConnector1">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371600" y="4038600"/>
              <a:ext cx="990600" cy="228838"/>
            </a:xfrm>
            <a:prstGeom prst="straightConnector1">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64" name="Table 63"/>
          <p:cNvGraphicFramePr>
            <a:graphicFrameLocks noGrp="1"/>
          </p:cNvGraphicFramePr>
          <p:nvPr/>
        </p:nvGraphicFramePr>
        <p:xfrm>
          <a:off x="7848600" y="50546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50" b="1" dirty="0">
                        <a:solidFill>
                          <a:srgbClr val="3333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65" name="Table 64"/>
          <p:cNvGraphicFramePr>
            <a:graphicFrameLocks noGrp="1"/>
          </p:cNvGraphicFramePr>
          <p:nvPr/>
        </p:nvGraphicFramePr>
        <p:xfrm>
          <a:off x="6705600" y="50546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pPr algn="ct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50" b="1" dirty="0">
                        <a:solidFill>
                          <a:srgbClr val="3333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66" name="Table 65"/>
          <p:cNvGraphicFramePr>
            <a:graphicFrameLocks noGrp="1"/>
          </p:cNvGraphicFramePr>
          <p:nvPr/>
        </p:nvGraphicFramePr>
        <p:xfrm>
          <a:off x="9067800" y="5054600"/>
          <a:ext cx="762000" cy="508000"/>
        </p:xfrm>
        <a:graphic>
          <a:graphicData uri="http://schemas.openxmlformats.org/drawingml/2006/table">
            <a:tbl>
              <a:tblPr firstRow="1" bandRow="1">
                <a:tableStyleId>{5C22544A-7EE6-4342-B048-85BDC9FD1C3A}</a:tableStyleId>
              </a:tblPr>
              <a:tblGrid>
                <a:gridCol w="2540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54000">
                  <a:extLst>
                    <a:ext uri="{9D8B030D-6E8A-4147-A177-3AD203B41FA5}">
                      <a16:colId xmlns:a16="http://schemas.microsoft.com/office/drawing/2014/main" val="20002"/>
                    </a:ext>
                  </a:extLst>
                </a:gridCol>
              </a:tblGrid>
              <a:tr h="254000">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4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50" b="1" dirty="0">
                        <a:solidFill>
                          <a:srgbClr val="3333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3333FF"/>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04277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text on a white background&#10;&#10;Description automatically generated">
            <a:extLst>
              <a:ext uri="{FF2B5EF4-FFF2-40B4-BE49-F238E27FC236}">
                <a16:creationId xmlns:a16="http://schemas.microsoft.com/office/drawing/2014/main" id="{7AF51C05-29E0-D73C-D003-ED01AA6AA517}"/>
              </a:ext>
            </a:extLst>
          </p:cNvPr>
          <p:cNvPicPr>
            <a:picLocks noGrp="1" noChangeAspect="1"/>
          </p:cNvPicPr>
          <p:nvPr>
            <p:ph idx="1"/>
          </p:nvPr>
        </p:nvPicPr>
        <p:blipFill>
          <a:blip r:embed="rId2"/>
          <a:stretch>
            <a:fillRect/>
          </a:stretch>
        </p:blipFill>
        <p:spPr>
          <a:xfrm>
            <a:off x="97202" y="662909"/>
            <a:ext cx="12067466" cy="3861589"/>
          </a:xfrm>
          <a:prstGeom prst="rect">
            <a:avLst/>
          </a:prstGeom>
        </p:spPr>
      </p:pic>
      <p:pic>
        <p:nvPicPr>
          <p:cNvPr id="5" name="Picture 4">
            <a:extLst>
              <a:ext uri="{FF2B5EF4-FFF2-40B4-BE49-F238E27FC236}">
                <a16:creationId xmlns:a16="http://schemas.microsoft.com/office/drawing/2014/main" id="{C722AF15-7722-23FB-22C5-E344D63A20CB}"/>
              </a:ext>
            </a:extLst>
          </p:cNvPr>
          <p:cNvPicPr>
            <a:picLocks noChangeAspect="1"/>
          </p:cNvPicPr>
          <p:nvPr/>
        </p:nvPicPr>
        <p:blipFill>
          <a:blip r:embed="rId3"/>
          <a:stretch>
            <a:fillRect/>
          </a:stretch>
        </p:blipFill>
        <p:spPr>
          <a:xfrm>
            <a:off x="2566059" y="4524498"/>
            <a:ext cx="7772400" cy="1397169"/>
          </a:xfrm>
          <a:prstGeom prst="rect">
            <a:avLst/>
          </a:prstGeom>
        </p:spPr>
      </p:pic>
    </p:spTree>
    <p:extLst>
      <p:ext uri="{BB962C8B-B14F-4D97-AF65-F5344CB8AC3E}">
        <p14:creationId xmlns:p14="http://schemas.microsoft.com/office/powerpoint/2010/main" val="3455337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B8700E-FBD8-1CE6-ADB1-73B02F9CA2F4}"/>
              </a:ext>
            </a:extLst>
          </p:cNvPr>
          <p:cNvPicPr>
            <a:picLocks noGrp="1" noChangeAspect="1"/>
          </p:cNvPicPr>
          <p:nvPr>
            <p:ph idx="1"/>
          </p:nvPr>
        </p:nvPicPr>
        <p:blipFill rotWithShape="1">
          <a:blip r:embed="rId2"/>
          <a:srcRect t="8806" b="5226"/>
          <a:stretch/>
        </p:blipFill>
        <p:spPr>
          <a:xfrm>
            <a:off x="91044" y="0"/>
            <a:ext cx="11915761" cy="6661865"/>
          </a:xfrm>
          <a:prstGeom prst="rect">
            <a:avLst/>
          </a:prstGeom>
        </p:spPr>
      </p:pic>
      <p:pic>
        <p:nvPicPr>
          <p:cNvPr id="5" name="Picture 4">
            <a:extLst>
              <a:ext uri="{FF2B5EF4-FFF2-40B4-BE49-F238E27FC236}">
                <a16:creationId xmlns:a16="http://schemas.microsoft.com/office/drawing/2014/main" id="{1333FDE4-6BDE-8517-0D10-70961189A46E}"/>
              </a:ext>
            </a:extLst>
          </p:cNvPr>
          <p:cNvPicPr>
            <a:picLocks noChangeAspect="1"/>
          </p:cNvPicPr>
          <p:nvPr/>
        </p:nvPicPr>
        <p:blipFill>
          <a:blip r:embed="rId3"/>
          <a:stretch>
            <a:fillRect/>
          </a:stretch>
        </p:blipFill>
        <p:spPr>
          <a:xfrm>
            <a:off x="9813305" y="5109358"/>
            <a:ext cx="2375889" cy="1656045"/>
          </a:xfrm>
          <a:prstGeom prst="rect">
            <a:avLst/>
          </a:prstGeom>
        </p:spPr>
      </p:pic>
      <p:pic>
        <p:nvPicPr>
          <p:cNvPr id="6" name="Picture 5">
            <a:extLst>
              <a:ext uri="{FF2B5EF4-FFF2-40B4-BE49-F238E27FC236}">
                <a16:creationId xmlns:a16="http://schemas.microsoft.com/office/drawing/2014/main" id="{FC36EBE9-A632-8371-9899-7ED0B51F9B16}"/>
              </a:ext>
            </a:extLst>
          </p:cNvPr>
          <p:cNvPicPr>
            <a:picLocks noChangeAspect="1"/>
          </p:cNvPicPr>
          <p:nvPr/>
        </p:nvPicPr>
        <p:blipFill>
          <a:blip r:embed="rId3"/>
          <a:stretch>
            <a:fillRect/>
          </a:stretch>
        </p:blipFill>
        <p:spPr>
          <a:xfrm>
            <a:off x="11123551" y="0"/>
            <a:ext cx="977405" cy="914400"/>
          </a:xfrm>
          <a:prstGeom prst="rect">
            <a:avLst/>
          </a:prstGeom>
        </p:spPr>
      </p:pic>
    </p:spTree>
    <p:extLst>
      <p:ext uri="{BB962C8B-B14F-4D97-AF65-F5344CB8AC3E}">
        <p14:creationId xmlns:p14="http://schemas.microsoft.com/office/powerpoint/2010/main" val="1018046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060340-163E-A484-0E5D-1D0426EDF0DD}"/>
              </a:ext>
            </a:extLst>
          </p:cNvPr>
          <p:cNvPicPr>
            <a:picLocks noGrp="1" noChangeAspect="1"/>
          </p:cNvPicPr>
          <p:nvPr>
            <p:ph idx="1"/>
          </p:nvPr>
        </p:nvPicPr>
        <p:blipFill rotWithShape="1">
          <a:blip r:embed="rId2"/>
          <a:srcRect t="9352" b="6046"/>
          <a:stretch/>
        </p:blipFill>
        <p:spPr>
          <a:xfrm>
            <a:off x="232998" y="201881"/>
            <a:ext cx="11832331" cy="6510215"/>
          </a:xfrm>
          <a:prstGeom prst="rect">
            <a:avLst/>
          </a:prstGeom>
        </p:spPr>
      </p:pic>
      <p:pic>
        <p:nvPicPr>
          <p:cNvPr id="5" name="Picture 4">
            <a:extLst>
              <a:ext uri="{FF2B5EF4-FFF2-40B4-BE49-F238E27FC236}">
                <a16:creationId xmlns:a16="http://schemas.microsoft.com/office/drawing/2014/main" id="{8EE23AD4-AD76-7A25-2AAF-1F3235AC2469}"/>
              </a:ext>
            </a:extLst>
          </p:cNvPr>
          <p:cNvPicPr>
            <a:picLocks noChangeAspect="1"/>
          </p:cNvPicPr>
          <p:nvPr/>
        </p:nvPicPr>
        <p:blipFill>
          <a:blip r:embed="rId3"/>
          <a:stretch>
            <a:fillRect/>
          </a:stretch>
        </p:blipFill>
        <p:spPr>
          <a:xfrm>
            <a:off x="10871529" y="0"/>
            <a:ext cx="1193800" cy="1206500"/>
          </a:xfrm>
          <a:prstGeom prst="rect">
            <a:avLst/>
          </a:prstGeom>
        </p:spPr>
      </p:pic>
    </p:spTree>
    <p:extLst>
      <p:ext uri="{BB962C8B-B14F-4D97-AF65-F5344CB8AC3E}">
        <p14:creationId xmlns:p14="http://schemas.microsoft.com/office/powerpoint/2010/main" val="673271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7F8BCF-F355-C719-C269-1AE3C77E53E8}"/>
              </a:ext>
            </a:extLst>
          </p:cNvPr>
          <p:cNvPicPr>
            <a:picLocks noGrp="1" noChangeAspect="1"/>
          </p:cNvPicPr>
          <p:nvPr>
            <p:ph idx="1"/>
          </p:nvPr>
        </p:nvPicPr>
        <p:blipFill rotWithShape="1">
          <a:blip r:embed="rId2"/>
          <a:srcRect t="9080" b="4953"/>
          <a:stretch/>
        </p:blipFill>
        <p:spPr>
          <a:xfrm>
            <a:off x="0" y="0"/>
            <a:ext cx="11939209" cy="6674973"/>
          </a:xfrm>
          <a:prstGeom prst="rect">
            <a:avLst/>
          </a:prstGeom>
        </p:spPr>
      </p:pic>
      <p:pic>
        <p:nvPicPr>
          <p:cNvPr id="6" name="Picture 5">
            <a:extLst>
              <a:ext uri="{FF2B5EF4-FFF2-40B4-BE49-F238E27FC236}">
                <a16:creationId xmlns:a16="http://schemas.microsoft.com/office/drawing/2014/main" id="{CD77432E-09B9-BE03-F993-B6F4AC2C4C39}"/>
              </a:ext>
            </a:extLst>
          </p:cNvPr>
          <p:cNvPicPr>
            <a:picLocks noChangeAspect="1"/>
          </p:cNvPicPr>
          <p:nvPr/>
        </p:nvPicPr>
        <p:blipFill>
          <a:blip r:embed="rId3"/>
          <a:stretch>
            <a:fillRect/>
          </a:stretch>
        </p:blipFill>
        <p:spPr>
          <a:xfrm>
            <a:off x="11075609" y="0"/>
            <a:ext cx="863600" cy="838200"/>
          </a:xfrm>
          <a:prstGeom prst="rect">
            <a:avLst/>
          </a:prstGeom>
        </p:spPr>
      </p:pic>
    </p:spTree>
    <p:extLst>
      <p:ext uri="{BB962C8B-B14F-4D97-AF65-F5344CB8AC3E}">
        <p14:creationId xmlns:p14="http://schemas.microsoft.com/office/powerpoint/2010/main" val="253255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557" y="114778"/>
            <a:ext cx="8507937" cy="654236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5B2BD01-41E3-849A-9B31-830CAB2DB5A6}"/>
              </a:ext>
            </a:extLst>
          </p:cNvPr>
          <p:cNvPicPr>
            <a:picLocks noGrp="1" noChangeAspect="1"/>
          </p:cNvPicPr>
          <p:nvPr>
            <p:ph idx="1"/>
          </p:nvPr>
        </p:nvPicPr>
        <p:blipFill rotWithShape="1">
          <a:blip r:embed="rId2"/>
          <a:srcRect t="9079" b="5772"/>
          <a:stretch/>
        </p:blipFill>
        <p:spPr>
          <a:xfrm>
            <a:off x="0" y="225630"/>
            <a:ext cx="11887200" cy="6582601"/>
          </a:xfrm>
          <a:prstGeom prst="rect">
            <a:avLst/>
          </a:prstGeom>
        </p:spPr>
      </p:pic>
      <p:pic>
        <p:nvPicPr>
          <p:cNvPr id="5" name="Picture 4">
            <a:extLst>
              <a:ext uri="{FF2B5EF4-FFF2-40B4-BE49-F238E27FC236}">
                <a16:creationId xmlns:a16="http://schemas.microsoft.com/office/drawing/2014/main" id="{B1EFABDF-26E7-89E4-0FD4-698AE8720AF7}"/>
              </a:ext>
            </a:extLst>
          </p:cNvPr>
          <p:cNvPicPr>
            <a:picLocks noChangeAspect="1"/>
          </p:cNvPicPr>
          <p:nvPr/>
        </p:nvPicPr>
        <p:blipFill>
          <a:blip r:embed="rId3"/>
          <a:stretch>
            <a:fillRect/>
          </a:stretch>
        </p:blipFill>
        <p:spPr>
          <a:xfrm>
            <a:off x="10960100" y="225630"/>
            <a:ext cx="927100" cy="838200"/>
          </a:xfrm>
          <a:prstGeom prst="rect">
            <a:avLst/>
          </a:prstGeom>
        </p:spPr>
      </p:pic>
      <p:pic>
        <p:nvPicPr>
          <p:cNvPr id="6" name="Picture 5">
            <a:extLst>
              <a:ext uri="{FF2B5EF4-FFF2-40B4-BE49-F238E27FC236}">
                <a16:creationId xmlns:a16="http://schemas.microsoft.com/office/drawing/2014/main" id="{AB4C4B96-6E39-B92D-3DE3-5C9F039A4340}"/>
              </a:ext>
            </a:extLst>
          </p:cNvPr>
          <p:cNvPicPr>
            <a:picLocks noChangeAspect="1"/>
          </p:cNvPicPr>
          <p:nvPr/>
        </p:nvPicPr>
        <p:blipFill>
          <a:blip r:embed="rId3"/>
          <a:stretch>
            <a:fillRect/>
          </a:stretch>
        </p:blipFill>
        <p:spPr>
          <a:xfrm>
            <a:off x="9123795" y="5072109"/>
            <a:ext cx="2965285" cy="1736122"/>
          </a:xfrm>
          <a:prstGeom prst="rect">
            <a:avLst/>
          </a:prstGeom>
        </p:spPr>
      </p:pic>
    </p:spTree>
    <p:extLst>
      <p:ext uri="{BB962C8B-B14F-4D97-AF65-F5344CB8AC3E}">
        <p14:creationId xmlns:p14="http://schemas.microsoft.com/office/powerpoint/2010/main" val="2917538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document&#10;&#10;Description automatically generated">
            <a:extLst>
              <a:ext uri="{FF2B5EF4-FFF2-40B4-BE49-F238E27FC236}">
                <a16:creationId xmlns:a16="http://schemas.microsoft.com/office/drawing/2014/main" id="{B3594341-458D-EA83-619D-24692C0E2266}"/>
              </a:ext>
            </a:extLst>
          </p:cNvPr>
          <p:cNvPicPr>
            <a:picLocks noGrp="1" noChangeAspect="1"/>
          </p:cNvPicPr>
          <p:nvPr>
            <p:ph idx="1"/>
          </p:nvPr>
        </p:nvPicPr>
        <p:blipFill>
          <a:blip r:embed="rId2"/>
          <a:stretch>
            <a:fillRect/>
          </a:stretch>
        </p:blipFill>
        <p:spPr>
          <a:xfrm>
            <a:off x="33533" y="1322294"/>
            <a:ext cx="12124934" cy="4213412"/>
          </a:xfrm>
          <a:prstGeom prst="rect">
            <a:avLst/>
          </a:prstGeom>
        </p:spPr>
      </p:pic>
    </p:spTree>
    <p:extLst>
      <p:ext uri="{BB962C8B-B14F-4D97-AF65-F5344CB8AC3E}">
        <p14:creationId xmlns:p14="http://schemas.microsoft.com/office/powerpoint/2010/main" val="781974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533" y="398103"/>
            <a:ext cx="483959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Bellman Equation for Value Function</a:t>
            </a:r>
          </a:p>
        </p:txBody>
      </p:sp>
      <p:sp>
        <p:nvSpPr>
          <p:cNvPr id="4" name="Rectangle 3"/>
          <p:cNvSpPr/>
          <p:nvPr/>
        </p:nvSpPr>
        <p:spPr>
          <a:xfrm>
            <a:off x="778533" y="1135161"/>
            <a:ext cx="10773816"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Bellman Equation</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helps us to find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optimal policies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and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value function</a:t>
            </a:r>
            <a:r>
              <a:rPr kumimoji="0" lang="tr-TR"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We know that our policy changes with experience so we will have different value function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according to different policies.</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Optimal value function is one which gives maximum value compared to all other value functions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Bellman Equation states that value function can be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decomposed</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into two parts: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Immediate Reward, R[t+1]</a:t>
            </a:r>
            <a:r>
              <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Discounted value of successor states</a:t>
            </a:r>
            <a:r>
              <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Mathematically, we can define Bellman Equation as :</a:t>
            </a: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682581" y="5290145"/>
            <a:ext cx="5460642" cy="904593"/>
          </a:xfrm>
          <a:prstGeom prst="rect">
            <a:avLst/>
          </a:prstGeom>
        </p:spPr>
      </p:pic>
      <p:sp>
        <p:nvSpPr>
          <p:cNvPr id="5" name="TextBox 4"/>
          <p:cNvSpPr txBox="1"/>
          <p:nvPr/>
        </p:nvSpPr>
        <p:spPr>
          <a:xfrm>
            <a:off x="6375042" y="4726778"/>
            <a:ext cx="4971245"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We want to know the </a:t>
            </a:r>
            <a:r>
              <a:rPr kumimoji="0" lang="en-US" sz="20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value</a:t>
            </a: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of state s.</a:t>
            </a:r>
            <a:r>
              <a:rPr kumimoji="0" lang="tr-TR"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 value of state</a:t>
            </a:r>
            <a:r>
              <a:rPr kumimoji="0" lang="tr-TR"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000" b="0"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is the reward we got upon </a:t>
            </a:r>
            <a:r>
              <a:rPr kumimoji="0" lang="tr-TR"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being in</a:t>
            </a: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that state, plus the discounted value of the state we landed upon</a:t>
            </a:r>
            <a:r>
              <a:rPr kumimoji="0" lang="tr-TR"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en-US"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endParaRPr kumimoji="0" lang="tr-TR" sz="20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17" name="Ink 16"/>
              <p14:cNvContentPartPr/>
              <p14:nvPr/>
            </p14:nvContentPartPr>
            <p14:xfrm>
              <a:off x="4655936" y="6233654"/>
              <a:ext cx="495360" cy="369720"/>
            </p14:xfrm>
          </p:contentPart>
        </mc:Choice>
        <mc:Fallback xmlns="">
          <p:pic>
            <p:nvPicPr>
              <p:cNvPr id="17" name="Ink 16"/>
              <p:cNvPicPr/>
              <p:nvPr/>
            </p:nvPicPr>
            <p:blipFill>
              <a:blip r:embed="rId4"/>
              <a:stretch>
                <a:fillRect/>
              </a:stretch>
            </p:blipFill>
            <p:spPr>
              <a:xfrm>
                <a:off x="4649096" y="6225374"/>
                <a:ext cx="5108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p14:cNvContentPartPr/>
              <p14:nvPr/>
            </p14:nvContentPartPr>
            <p14:xfrm>
              <a:off x="5163176" y="6274694"/>
              <a:ext cx="1143720" cy="218880"/>
            </p14:xfrm>
          </p:contentPart>
        </mc:Choice>
        <mc:Fallback xmlns="">
          <p:pic>
            <p:nvPicPr>
              <p:cNvPr id="23" name="Ink 22"/>
              <p:cNvPicPr/>
              <p:nvPr/>
            </p:nvPicPr>
            <p:blipFill>
              <a:blip r:embed="rId6"/>
              <a:stretch>
                <a:fillRect/>
              </a:stretch>
            </p:blipFill>
            <p:spPr>
              <a:xfrm>
                <a:off x="5159936" y="6268214"/>
                <a:ext cx="11563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Ink 73"/>
              <p14:cNvContentPartPr/>
              <p14:nvPr/>
            </p14:nvContentPartPr>
            <p14:xfrm>
              <a:off x="6235616" y="6060854"/>
              <a:ext cx="4718160" cy="591120"/>
            </p14:xfrm>
          </p:contentPart>
        </mc:Choice>
        <mc:Fallback xmlns="">
          <p:pic>
            <p:nvPicPr>
              <p:cNvPr id="74" name="Ink 73"/>
              <p:cNvPicPr/>
              <p:nvPr/>
            </p:nvPicPr>
            <p:blipFill>
              <a:blip r:embed="rId8"/>
              <a:stretch>
                <a:fillRect/>
              </a:stretch>
            </p:blipFill>
            <p:spPr>
              <a:xfrm>
                <a:off x="6231296" y="6058334"/>
                <a:ext cx="472824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9" name="Ink 78"/>
              <p14:cNvContentPartPr/>
              <p14:nvPr/>
            </p14:nvContentPartPr>
            <p14:xfrm>
              <a:off x="4076696" y="6318974"/>
              <a:ext cx="3555720" cy="531720"/>
            </p14:xfrm>
          </p:contentPart>
        </mc:Choice>
        <mc:Fallback xmlns="">
          <p:pic>
            <p:nvPicPr>
              <p:cNvPr id="79" name="Ink 78"/>
              <p:cNvPicPr/>
              <p:nvPr/>
            </p:nvPicPr>
            <p:blipFill>
              <a:blip r:embed="rId10"/>
              <a:stretch>
                <a:fillRect/>
              </a:stretch>
            </p:blipFill>
            <p:spPr>
              <a:xfrm>
                <a:off x="4074536" y="6313934"/>
                <a:ext cx="3564000" cy="539640"/>
              </a:xfrm>
              <a:prstGeom prst="rect">
                <a:avLst/>
              </a:prstGeom>
            </p:spPr>
          </p:pic>
        </mc:Fallback>
      </mc:AlternateContent>
    </p:spTree>
    <p:extLst>
      <p:ext uri="{BB962C8B-B14F-4D97-AF65-F5344CB8AC3E}">
        <p14:creationId xmlns:p14="http://schemas.microsoft.com/office/powerpoint/2010/main" val="1345887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90929" y="1929908"/>
            <a:ext cx="4391696" cy="1083747"/>
          </a:xfrm>
          <a:prstGeom prst="rect">
            <a:avLst/>
          </a:prstGeom>
        </p:spPr>
      </p:pic>
      <p:sp>
        <p:nvSpPr>
          <p:cNvPr id="6" name="Rectangle 3"/>
          <p:cNvSpPr>
            <a:spLocks noChangeArrowheads="1"/>
          </p:cNvSpPr>
          <p:nvPr/>
        </p:nvSpPr>
        <p:spPr bwMode="auto">
          <a:xfrm>
            <a:off x="472223" y="289929"/>
            <a:ext cx="11208913"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What is a Markov Decision Process (MDP)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Markov Decision Process</a:t>
            </a:r>
            <a:r>
              <a:rPr kumimoji="0" lang="tr-TR" altLang="tr-TR" sz="2400" b="0"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 It is Markov Reward Process with  decisions. Everything is same like MRP but now we have actual agency that makes decisions or take actions.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It is a tuple of (</a:t>
            </a: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P</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tr-TR" alt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R</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tr-TR" altLang="tr-TR"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𝛾</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where: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 is a set of states,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 is the set of actions agent can choose to take,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P is the transition Probability Matrix,</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R is the Reward accumulated by the actions of the agent,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𝛾 </a:t>
            </a: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is the discount factor.</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tr-TR" alt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tr-TR" alt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P and R will have slight changes w.r.t actions as follows :</a:t>
            </a:r>
            <a:endParaRPr kumimoji="0" lang="tr-TR" alt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469611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487" y="373487"/>
            <a:ext cx="48682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Transition Probability:</a:t>
            </a:r>
          </a:p>
        </p:txBody>
      </p:sp>
      <p:pic>
        <p:nvPicPr>
          <p:cNvPr id="3" name="Picture 2"/>
          <p:cNvPicPr>
            <a:picLocks noChangeAspect="1"/>
          </p:cNvPicPr>
          <p:nvPr/>
        </p:nvPicPr>
        <p:blipFill>
          <a:blip r:embed="rId2"/>
          <a:stretch>
            <a:fillRect/>
          </a:stretch>
        </p:blipFill>
        <p:spPr>
          <a:xfrm>
            <a:off x="1700011" y="1077038"/>
            <a:ext cx="4945487" cy="893430"/>
          </a:xfrm>
          <a:prstGeom prst="rect">
            <a:avLst/>
          </a:prstGeom>
        </p:spPr>
      </p:pic>
      <p:sp>
        <p:nvSpPr>
          <p:cNvPr id="4" name="TextBox 3"/>
          <p:cNvSpPr txBox="1"/>
          <p:nvPr/>
        </p:nvSpPr>
        <p:spPr>
          <a:xfrm>
            <a:off x="463639" y="2369713"/>
            <a:ext cx="36833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Reward Function:</a:t>
            </a:r>
          </a:p>
        </p:txBody>
      </p:sp>
      <p:pic>
        <p:nvPicPr>
          <p:cNvPr id="5" name="Picture 4"/>
          <p:cNvPicPr>
            <a:picLocks noChangeAspect="1"/>
          </p:cNvPicPr>
          <p:nvPr/>
        </p:nvPicPr>
        <p:blipFill>
          <a:blip r:embed="rId3"/>
          <a:stretch>
            <a:fillRect/>
          </a:stretch>
        </p:blipFill>
        <p:spPr>
          <a:xfrm>
            <a:off x="1700011" y="3205028"/>
            <a:ext cx="4945487" cy="864695"/>
          </a:xfrm>
          <a:prstGeom prst="rect">
            <a:avLst/>
          </a:prstGeom>
        </p:spPr>
      </p:pic>
      <p:sp>
        <p:nvSpPr>
          <p:cNvPr id="6" name="Rectangle 5"/>
          <p:cNvSpPr/>
          <p:nvPr/>
        </p:nvSpPr>
        <p:spPr>
          <a:xfrm>
            <a:off x="549498" y="4443373"/>
            <a:ext cx="1101573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Now, our reward function is dependent on the action.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Till now we have talked about getting a reward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R</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when our agent goes through a set of states (s) following a policy π.</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Actually,</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in Markov Decision Process(MDP) the policy is the mechanism to take decisions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So now we have a mechanism which will choose to take an action.</a:t>
            </a:r>
          </a:p>
        </p:txBody>
      </p:sp>
    </p:spTree>
    <p:extLst>
      <p:ext uri="{BB962C8B-B14F-4D97-AF65-F5344CB8AC3E}">
        <p14:creationId xmlns:p14="http://schemas.microsoft.com/office/powerpoint/2010/main" val="23657008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134" y="468627"/>
            <a:ext cx="1109300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Policies in an MDP depends on the current state.</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They do not depend on the history.</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That’s the Markov Property.</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So, the current state we are in characterizes the history.</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We have already seen how good it is for the agent to be in a particular state</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(State-value function).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Now, let’s see how good it is to take a particular action following a policy π from state s (Action-Value Function).</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 Bellman Expectation equation under a policy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π</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can be stated as:</a:t>
            </a: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013656" y="3705193"/>
            <a:ext cx="6117465" cy="1034231"/>
          </a:xfrm>
          <a:prstGeom prst="rect">
            <a:avLst/>
          </a:prstGeom>
        </p:spPr>
      </p:pic>
      <p:sp>
        <p:nvSpPr>
          <p:cNvPr id="6" name="Rectangle 5"/>
          <p:cNvSpPr/>
          <p:nvPr/>
        </p:nvSpPr>
        <p:spPr>
          <a:xfrm>
            <a:off x="588134" y="4929002"/>
            <a:ext cx="1109300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 above equation tells us that the value of a particular state is determined by the immediate reward plus the value of successor states when we are following a certain policy</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π</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tr-TR"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909371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136" y="494385"/>
            <a:ext cx="1105436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State-action value function or Q-Function</a:t>
            </a:r>
            <a:r>
              <a:rPr kumimoji="0" lang="tr-TR"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This function specifies the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how good</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it is for the agent to take action (a) in a state (s) with a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policy π</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This function can be mathematically expressed as:</a:t>
            </a: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1378040" y="3403883"/>
            <a:ext cx="8757633" cy="1466592"/>
          </a:xfrm>
          <a:prstGeom prst="rect">
            <a:avLst/>
          </a:prstGeom>
        </p:spPr>
      </p:pic>
      <p:sp>
        <p:nvSpPr>
          <p:cNvPr id="4" name="Rectangle 3"/>
          <p:cNvSpPr/>
          <p:nvPr/>
        </p:nvSpPr>
        <p:spPr>
          <a:xfrm>
            <a:off x="588136" y="5840982"/>
            <a:ext cx="109513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Basically, it tells us the value of performing a certain action(a) in a state(s) with a policy π.</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541814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9498" y="362635"/>
            <a:ext cx="111316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92929"/>
                </a:solidFill>
                <a:effectLst/>
                <a:uLnTx/>
                <a:uFillTx/>
                <a:latin typeface="charter"/>
                <a:ea typeface="+mn-ea"/>
                <a:cs typeface="+mn-cs"/>
              </a:rPr>
              <a:t>Sim</a:t>
            </a:r>
            <a:r>
              <a:rPr kumimoji="0" lang="tr-TR" sz="1800" b="0" i="0" u="none" strike="noStrike" kern="1200" cap="none" spc="0" normalizeH="0" baseline="0" noProof="0" dirty="0">
                <a:ln>
                  <a:noFill/>
                </a:ln>
                <a:solidFill>
                  <a:srgbClr val="292929"/>
                </a:solidFill>
                <a:effectLst/>
                <a:uLnTx/>
                <a:uFillTx/>
                <a:latin typeface="charter"/>
                <a:ea typeface="+mn-ea"/>
                <a:cs typeface="+mn-cs"/>
              </a:rPr>
              <a:t>ilar to V</a:t>
            </a:r>
            <a:r>
              <a:rPr kumimoji="0" lang="el-GR" sz="1800" b="0" i="0" u="none" strike="noStrike" kern="1200" cap="none" spc="0" normalizeH="0" baseline="-25000" noProof="0" dirty="0">
                <a:ln>
                  <a:noFill/>
                </a:ln>
                <a:solidFill>
                  <a:srgbClr val="292929"/>
                </a:solidFill>
                <a:effectLst/>
                <a:uLnTx/>
                <a:uFillTx/>
                <a:latin typeface="charter"/>
                <a:ea typeface="SimSun" panose="02010600030101010101" pitchFamily="2" charset="-122"/>
                <a:cs typeface="+mn-cs"/>
              </a:rPr>
              <a:t>π</a:t>
            </a:r>
            <a:r>
              <a:rPr kumimoji="0" lang="tr-TR" sz="1800" b="0" i="0" u="none" strike="noStrike" kern="1200" cap="none" spc="0" normalizeH="0" baseline="0" noProof="0" dirty="0">
                <a:ln>
                  <a:noFill/>
                </a:ln>
                <a:solidFill>
                  <a:srgbClr val="292929"/>
                </a:solidFill>
                <a:effectLst/>
                <a:uLnTx/>
                <a:uFillTx/>
                <a:latin typeface="charter"/>
                <a:ea typeface="+mn-ea"/>
                <a:cs typeface="+mn-cs"/>
              </a:rPr>
              <a:t>(s)</a:t>
            </a:r>
            <a:r>
              <a:rPr kumimoji="0" lang="en-US" sz="1800" b="0" i="0" u="none" strike="noStrike" kern="1200" cap="none" spc="0" normalizeH="0" baseline="0" noProof="0" dirty="0">
                <a:ln>
                  <a:noFill/>
                </a:ln>
                <a:solidFill>
                  <a:srgbClr val="292929"/>
                </a:solidFill>
                <a:effectLst/>
                <a:uLnTx/>
                <a:uFillTx/>
                <a:latin typeface="charter"/>
                <a:ea typeface="+mn-ea"/>
                <a:cs typeface="+mn-cs"/>
              </a:rPr>
              <a:t>, we can express our state-action Value function (Q-Function) as follows :</a:t>
            </a:r>
            <a:endPar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p:cNvPicPr>
            <a:picLocks noChangeAspect="1"/>
          </p:cNvPicPr>
          <p:nvPr/>
        </p:nvPicPr>
        <p:blipFill>
          <a:blip r:embed="rId2"/>
          <a:stretch>
            <a:fillRect/>
          </a:stretch>
        </p:blipFill>
        <p:spPr>
          <a:xfrm>
            <a:off x="2573628" y="991673"/>
            <a:ext cx="7083380" cy="927279"/>
          </a:xfrm>
          <a:prstGeom prst="rect">
            <a:avLst/>
          </a:prstGeom>
        </p:spPr>
      </p:pic>
      <p:sp>
        <p:nvSpPr>
          <p:cNvPr id="4" name="Rectangle 3"/>
          <p:cNvSpPr/>
          <p:nvPr/>
        </p:nvSpPr>
        <p:spPr>
          <a:xfrm>
            <a:off x="549498" y="1964353"/>
            <a:ext cx="11131640"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From the above equation, we can see that the State-Action Value of a state can be decomposed into the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immediate reward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we get on performing a certain action in state(</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and moving to another state(</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plus the discounted value of the state-action value of the state(</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with respect to</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the some action(</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our agent will take from that state on-wards.</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Now, let’s go deeper into </a:t>
            </a:r>
            <a:r>
              <a:rPr kumimoji="0" lang="tr-TR" sz="2400" b="0" i="0" u="none" strike="noStrike" kern="1200" cap="none" spc="0" normalizeH="0" baseline="0" noProof="0" dirty="0" err="1">
                <a:ln>
                  <a:noFill/>
                </a:ln>
                <a:solidFill>
                  <a:srgbClr val="292929"/>
                </a:solidFill>
                <a:effectLst/>
                <a:uLnTx/>
                <a:uFillTx/>
                <a:latin typeface="Calibri" panose="020F0502020204030204" pitchFamily="34" charset="0"/>
                <a:ea typeface="+mn-ea"/>
                <a:cs typeface="Calibri" panose="020F0502020204030204" pitchFamily="34" charset="0"/>
              </a:rPr>
              <a:t>Bellman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tr-TR" sz="2400" b="0" i="0" u="none" strike="noStrike" kern="1200" cap="none" spc="0" normalizeH="0" baseline="0" noProof="0" dirty="0" err="1">
                <a:ln>
                  <a:noFill/>
                </a:ln>
                <a:solidFill>
                  <a:srgbClr val="292929"/>
                </a:solidFill>
                <a:effectLst/>
                <a:uLnTx/>
                <a:uFillTx/>
                <a:latin typeface="Calibri" panose="020F0502020204030204" pitchFamily="34" charset="0"/>
                <a:ea typeface="+mn-ea"/>
                <a:cs typeface="Calibri" panose="020F0502020204030204" pitchFamily="34" charset="0"/>
              </a:rPr>
              <a:t>Expectation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Equation: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Consider the diagram on the right.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 state s</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 we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Take several actions with some probability distribution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There is a Q-value(State-action value function) for each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 the action. </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Now, w</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 </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can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average the Q-values which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tells us how good it is to be in a particular state. </a:t>
            </a:r>
            <a:endPar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Basically, it defines V</a:t>
            </a:r>
            <a:r>
              <a:rPr kumimoji="0" lang="en-US" sz="2400" b="1" i="0" u="none" strike="noStrike" kern="1200" cap="none" spc="0" normalizeH="0" baseline="-25000" noProof="0" dirty="0">
                <a:ln>
                  <a:noFill/>
                </a:ln>
                <a:solidFill>
                  <a:prstClr val="black"/>
                </a:solidFill>
                <a:effectLst/>
                <a:uLnTx/>
                <a:uFillTx/>
                <a:latin typeface="Calibri" panose="020F0502020204030204"/>
                <a:ea typeface="+mn-ea"/>
                <a:cs typeface="+mn-cs"/>
              </a:rPr>
              <a:t>π</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5" name="Picture 4"/>
          <p:cNvPicPr>
            <a:picLocks noChangeAspect="1"/>
          </p:cNvPicPr>
          <p:nvPr/>
        </p:nvPicPr>
        <p:blipFill>
          <a:blip r:embed="rId3"/>
          <a:stretch>
            <a:fillRect/>
          </a:stretch>
        </p:blipFill>
        <p:spPr>
          <a:xfrm>
            <a:off x="7795103" y="3996178"/>
            <a:ext cx="3723809" cy="2224318"/>
          </a:xfrm>
          <a:prstGeom prst="rect">
            <a:avLst/>
          </a:prstGeom>
        </p:spPr>
      </p:pic>
    </p:spTree>
    <p:extLst>
      <p:ext uri="{BB962C8B-B14F-4D97-AF65-F5344CB8AC3E}">
        <p14:creationId xmlns:p14="http://schemas.microsoft.com/office/powerpoint/2010/main" val="3235589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40935" y="334851"/>
            <a:ext cx="4250028" cy="1056067"/>
          </a:xfrm>
          <a:prstGeom prst="rect">
            <a:avLst/>
          </a:prstGeom>
        </p:spPr>
      </p:pic>
      <p:sp>
        <p:nvSpPr>
          <p:cNvPr id="3" name="Rectangle 2"/>
          <p:cNvSpPr/>
          <p:nvPr/>
        </p:nvSpPr>
        <p:spPr>
          <a:xfrm>
            <a:off x="637504" y="1586128"/>
            <a:ext cx="1085689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This equation also tells us the connection between State-Value function and State-Action Value Function.</a:t>
            </a: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Now, let’s look at the </a:t>
            </a:r>
            <a:r>
              <a:rPr kumimoji="0" lang="tr-TR" sz="2400" b="0" i="0" u="none" strike="noStrike" kern="1200" cap="none" spc="0" normalizeH="0" baseline="0" noProof="0" dirty="0">
                <a:ln>
                  <a:noFill/>
                </a:ln>
                <a:solidFill>
                  <a:prstClr val="black"/>
                </a:solidFill>
                <a:effectLst/>
                <a:uLnTx/>
                <a:uFillTx/>
                <a:latin typeface="Calibri" panose="020F0502020204030204"/>
                <a:ea typeface="+mn-ea"/>
                <a:cs typeface="+mn-cs"/>
              </a:rPr>
              <a:t>following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diagram for State-Action Value Function:</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7742013" y="3490175"/>
            <a:ext cx="3752381" cy="2161994"/>
          </a:xfrm>
          <a:prstGeom prst="rect">
            <a:avLst/>
          </a:prstGeom>
        </p:spPr>
      </p:pic>
      <p:sp>
        <p:nvSpPr>
          <p:cNvPr id="5" name="Rectangle 4"/>
          <p:cNvSpPr/>
          <p:nvPr/>
        </p:nvSpPr>
        <p:spPr>
          <a:xfrm>
            <a:off x="637503" y="3350998"/>
            <a:ext cx="7104509"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This diagram says that suppose we start off by taking some action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 So, because of the action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 the agent might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move in</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to any of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neigbour</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states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in</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the environment.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Now: </a:t>
            </a:r>
            <a:r>
              <a:rPr kumimoji="0" lang="en-US"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how good it is to take action(a)?</a:t>
            </a:r>
            <a:endParaRPr kumimoji="0" lang="tr-TR" sz="2400" b="1" i="1"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We again average the state-values of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neighbour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states, added with an immediate reward which tells us how good it is to take a particular action</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(a).This defines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q</a:t>
            </a:r>
            <a:r>
              <a:rPr kumimoji="0" lang="en-US" sz="2400" b="1" i="0" u="none" strike="noStrike" kern="1200" cap="none" spc="0" normalizeH="0" baseline="-25000" noProof="0" dirty="0">
                <a:ln>
                  <a:noFill/>
                </a:ln>
                <a:solidFill>
                  <a:srgbClr val="292929"/>
                </a:solidFill>
                <a:effectLst/>
                <a:uLnTx/>
                <a:uFillTx/>
                <a:latin typeface="Calibri" panose="020F0502020204030204" pitchFamily="34" charset="0"/>
                <a:ea typeface="+mn-ea"/>
                <a:cs typeface="Calibri" panose="020F0502020204030204" pitchFamily="34" charset="0"/>
              </a:rPr>
              <a:t>π</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r>
              <a:rPr kumimoji="0" lang="en-US" sz="2400" b="1" i="0" u="none" strike="noStrike" kern="1200" cap="none" spc="0" normalizeH="0" baseline="0" noProof="0" dirty="0" err="1">
                <a:ln>
                  <a:noFill/>
                </a:ln>
                <a:solidFill>
                  <a:srgbClr val="292929"/>
                </a:solidFill>
                <a:effectLst/>
                <a:uLnTx/>
                <a:uFillTx/>
                <a:latin typeface="Calibri" panose="020F0502020204030204" pitchFamily="34" charset="0"/>
                <a:ea typeface="+mn-ea"/>
                <a:cs typeface="Calibri" panose="020F0502020204030204" pitchFamily="34" charset="0"/>
              </a:rPr>
              <a:t>s,a</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endPar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3119333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161" y="539771"/>
            <a:ext cx="637001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Mathematically,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this can be expressed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as follows :</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3734873" y="1262131"/>
            <a:ext cx="5576551" cy="998460"/>
          </a:xfrm>
          <a:prstGeom prst="rect">
            <a:avLst/>
          </a:prstGeom>
        </p:spPr>
      </p:pic>
      <p:sp>
        <p:nvSpPr>
          <p:cNvPr id="4" name="Rectangle 3"/>
          <p:cNvSpPr/>
          <p:nvPr/>
        </p:nvSpPr>
        <p:spPr>
          <a:xfrm>
            <a:off x="510161" y="2260591"/>
            <a:ext cx="570342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where P is the Transition Probability</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Matrix </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Rectangle 4"/>
          <p:cNvSpPr/>
          <p:nvPr/>
        </p:nvSpPr>
        <p:spPr>
          <a:xfrm>
            <a:off x="510161" y="3105835"/>
            <a:ext cx="1118385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Now let’s stitch these backup diagrams together to define State-Value Function, V</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π(s)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6516709" y="3567500"/>
            <a:ext cx="4506323" cy="2962089"/>
          </a:xfrm>
          <a:prstGeom prst="rect">
            <a:avLst/>
          </a:prstGeom>
        </p:spPr>
      </p:pic>
      <p:sp>
        <p:nvSpPr>
          <p:cNvPr id="7" name="Rectangle 6"/>
          <p:cNvSpPr/>
          <p:nvPr/>
        </p:nvSpPr>
        <p:spPr>
          <a:xfrm>
            <a:off x="510161" y="3981411"/>
            <a:ext cx="600654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Note that the probability of the action </a:t>
            </a:r>
            <a:r>
              <a:rPr kumimoji="0" lang="tr-TR"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the</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agent might take from state </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is weighted by our policy and after taking that action the probability that we land in any of the states(</a:t>
            </a:r>
            <a:r>
              <a:rPr kumimoji="0" lang="en-US" sz="2400" b="1"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s’</a:t>
            </a:r>
            <a:r>
              <a:rPr kumimoji="0" lang="en-US" sz="2400" b="0" i="0" u="none" strike="noStrike" kern="1200" cap="none" spc="0" normalizeH="0" baseline="0" noProof="0" dirty="0">
                <a:ln>
                  <a:noFill/>
                </a:ln>
                <a:solidFill>
                  <a:srgbClr val="292929"/>
                </a:solidFill>
                <a:effectLst/>
                <a:uLnTx/>
                <a:uFillTx/>
                <a:latin typeface="Calibri" panose="020F0502020204030204" pitchFamily="34" charset="0"/>
                <a:ea typeface="+mn-ea"/>
                <a:cs typeface="Calibri" panose="020F0502020204030204" pitchFamily="34" charset="0"/>
              </a:rPr>
              <a:t>) is weighted by the environment.</a:t>
            </a:r>
            <a:endParaRPr kumimoji="0" lang="tr-T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83317801"/>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2500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2500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rgbClr val="000066"/>
          </a:buClr>
          <a:buSzTx/>
          <a:buFont typeface="Wingdings" pitchFamily="2" charset="2"/>
          <a:buBlip>
            <a:blip xmlns:r="http://schemas.openxmlformats.org/officeDocument/2006/relationships" r:embed="rId1"/>
          </a:buBlip>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rgbClr val="000066"/>
          </a:buClr>
          <a:buSzTx/>
          <a:buFont typeface="Wingdings" pitchFamily="2" charset="2"/>
          <a:buBlip>
            <a:blip xmlns:r="http://schemas.openxmlformats.org/officeDocument/2006/relationships" r:embed="rId1"/>
          </a:buBlip>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6546</TotalTime>
  <Words>5592</Words>
  <Application>Microsoft Macintosh PowerPoint</Application>
  <PresentationFormat>Widescreen</PresentationFormat>
  <Paragraphs>524</Paragraphs>
  <Slides>118</Slides>
  <Notes>55</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2</vt:i4>
      </vt:variant>
      <vt:variant>
        <vt:lpstr>Slide Titles</vt:lpstr>
      </vt:variant>
      <vt:variant>
        <vt:i4>118</vt:i4>
      </vt:variant>
    </vt:vector>
  </HeadingPairs>
  <TitlesOfParts>
    <vt:vector size="140" baseType="lpstr">
      <vt:lpstr>Arial</vt:lpstr>
      <vt:lpstr>Broadway</vt:lpstr>
      <vt:lpstr>Calibri</vt:lpstr>
      <vt:lpstr>Calibri Light</vt:lpstr>
      <vt:lpstr>Cambria Math</vt:lpstr>
      <vt:lpstr>charter</vt:lpstr>
      <vt:lpstr>charter</vt:lpstr>
      <vt:lpstr>Courier</vt:lpstr>
      <vt:lpstr>sohne</vt:lpstr>
      <vt:lpstr>Symbol</vt:lpstr>
      <vt:lpstr>Times</vt:lpstr>
      <vt:lpstr>Wingdings</vt:lpstr>
      <vt:lpstr>Zapf Dingbats</vt:lpstr>
      <vt:lpstr>Office Theme</vt:lpstr>
      <vt:lpstr>Blank Presentation</vt:lpstr>
      <vt:lpstr>1_Office Theme</vt:lpstr>
      <vt:lpstr>2_Office Theme</vt:lpstr>
      <vt:lpstr>3_Office Theme</vt:lpstr>
      <vt:lpstr>1_Blank Presentation</vt:lpstr>
      <vt:lpstr>4_Office Theme</vt:lpstr>
      <vt:lpstr>Equation</vt:lpstr>
      <vt:lpstr>Microsoft Equation 3.0</vt:lpstr>
      <vt:lpstr>Reinforcement Learning-I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Exploration/Exploitation Dilemma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Agent-Environment Interface</vt:lpstr>
      <vt:lpstr>The Agent Learns a Policy</vt:lpstr>
      <vt:lpstr>Getting the Degree of Abstraction Right</vt:lpstr>
      <vt:lpstr>Goals and Rewards</vt:lpstr>
      <vt:lpstr>Returns</vt:lpstr>
      <vt:lpstr>Returns for Continuing Tasks</vt:lpstr>
      <vt:lpstr>An Example</vt:lpstr>
      <vt:lpstr>Another Example</vt:lpstr>
      <vt:lpstr>Alpha Go</vt:lpstr>
      <vt:lpstr>How Reinforcement Learning is Different</vt:lpstr>
      <vt:lpstr>Setup for Reinforcement Learning</vt:lpstr>
      <vt:lpstr>Simple Example of Agent in an Environment</vt:lpstr>
      <vt:lpstr>Policies</vt:lpstr>
      <vt:lpstr>The Markov Property</vt:lpstr>
      <vt:lpstr>Markov Decision Processes</vt:lpstr>
      <vt:lpstr>Recycling Robot MDP</vt:lpstr>
      <vt:lpstr>Transition Table</vt:lpstr>
      <vt:lpstr>Value Functions</vt:lpstr>
      <vt:lpstr>Bellman Equation for a Policy p</vt:lpstr>
      <vt:lpstr>Gridworld</vt:lpstr>
      <vt:lpstr>Optimal Value Functions</vt:lpstr>
      <vt:lpstr>Bellman Optimality Equation for V*</vt:lpstr>
      <vt:lpstr>Bellman Optimality Equation for Q*</vt:lpstr>
      <vt:lpstr>Why Optimal State-Value Functions are Useful</vt:lpstr>
      <vt:lpstr>What About Optimal Action-Value Functions?</vt:lpstr>
      <vt:lpstr>Grid World</vt:lpstr>
      <vt:lpstr>Grid Futures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Learning-I </dc:title>
  <dc:creator>Pranjal Kumar</dc:creator>
  <cp:lastModifiedBy>Pranjal Kumar</cp:lastModifiedBy>
  <cp:revision>68</cp:revision>
  <dcterms:created xsi:type="dcterms:W3CDTF">2023-09-23T08:14:08Z</dcterms:created>
  <dcterms:modified xsi:type="dcterms:W3CDTF">2023-10-04T10:19:21Z</dcterms:modified>
</cp:coreProperties>
</file>